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70" r:id="rId4"/>
    <p:sldId id="262" r:id="rId5"/>
    <p:sldId id="258" r:id="rId6"/>
    <p:sldId id="268" r:id="rId7"/>
    <p:sldId id="257" r:id="rId8"/>
    <p:sldId id="264" r:id="rId9"/>
    <p:sldId id="265" r:id="rId10"/>
    <p:sldId id="266" r:id="rId11"/>
    <p:sldId id="267" r:id="rId12"/>
    <p:sldId id="271" r:id="rId13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54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416D21-2D84-4150-AD94-539A6BB3B17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DD2D858B-003C-4A6E-B858-CBE4BD77CD8C}">
      <dgm:prSet/>
      <dgm:spPr/>
      <dgm:t>
        <a:bodyPr/>
        <a:lstStyle/>
        <a:p>
          <a:r>
            <a:rPr lang="en-US"/>
            <a:t>Gambaran umum Obyek penelitian </a:t>
          </a:r>
        </a:p>
      </dgm:t>
    </dgm:pt>
    <dgm:pt modelId="{C6EA3C71-8DB2-4758-978A-4DC4A5FBEC6C}" type="parTrans" cxnId="{26B49585-D349-4465-A611-E4665C812055}">
      <dgm:prSet/>
      <dgm:spPr/>
      <dgm:t>
        <a:bodyPr/>
        <a:lstStyle/>
        <a:p>
          <a:endParaRPr lang="en-US"/>
        </a:p>
      </dgm:t>
    </dgm:pt>
    <dgm:pt modelId="{C7DF374E-DC8B-448B-9038-3880A03E6928}" type="sibTrans" cxnId="{26B49585-D349-4465-A611-E4665C812055}">
      <dgm:prSet/>
      <dgm:spPr/>
      <dgm:t>
        <a:bodyPr/>
        <a:lstStyle/>
        <a:p>
          <a:endParaRPr lang="en-US"/>
        </a:p>
      </dgm:t>
    </dgm:pt>
    <dgm:pt modelId="{8C050910-CE14-418C-90F7-194469CDA632}">
      <dgm:prSet/>
      <dgm:spPr/>
      <dgm:t>
        <a:bodyPr/>
        <a:lstStyle/>
        <a:p>
          <a:r>
            <a:rPr lang="en-US"/>
            <a:t>Analisis SWOT</a:t>
          </a:r>
        </a:p>
      </dgm:t>
    </dgm:pt>
    <dgm:pt modelId="{08E15B16-9DAB-402E-8ADA-77132CE311C3}" type="parTrans" cxnId="{DFB188D2-27D4-4DF0-9D8D-7B8E976E9EEE}">
      <dgm:prSet/>
      <dgm:spPr/>
      <dgm:t>
        <a:bodyPr/>
        <a:lstStyle/>
        <a:p>
          <a:endParaRPr lang="en-US"/>
        </a:p>
      </dgm:t>
    </dgm:pt>
    <dgm:pt modelId="{B10AA0FF-98EC-4949-AD27-07CC6E6993A0}" type="sibTrans" cxnId="{DFB188D2-27D4-4DF0-9D8D-7B8E976E9EEE}">
      <dgm:prSet/>
      <dgm:spPr/>
      <dgm:t>
        <a:bodyPr/>
        <a:lstStyle/>
        <a:p>
          <a:endParaRPr lang="en-US"/>
        </a:p>
      </dgm:t>
    </dgm:pt>
    <dgm:pt modelId="{BF68FF2E-423D-472F-AF4B-354455D54641}">
      <dgm:prSet/>
      <dgm:spPr/>
      <dgm:t>
        <a:bodyPr/>
        <a:lstStyle/>
        <a:p>
          <a:r>
            <a:rPr lang="en-US"/>
            <a:t>Target Sasaran (hasil pengumpulan data) </a:t>
          </a:r>
        </a:p>
      </dgm:t>
    </dgm:pt>
    <dgm:pt modelId="{B081C1E1-11C9-4242-9886-2272C940DF9F}" type="parTrans" cxnId="{080FA601-CE9E-48D6-8DAA-FC0C5DF772F3}">
      <dgm:prSet/>
      <dgm:spPr/>
      <dgm:t>
        <a:bodyPr/>
        <a:lstStyle/>
        <a:p>
          <a:endParaRPr lang="en-US"/>
        </a:p>
      </dgm:t>
    </dgm:pt>
    <dgm:pt modelId="{F0F7AF08-683C-4D1B-AD8D-6139A2852E11}" type="sibTrans" cxnId="{080FA601-CE9E-48D6-8DAA-FC0C5DF772F3}">
      <dgm:prSet/>
      <dgm:spPr/>
      <dgm:t>
        <a:bodyPr/>
        <a:lstStyle/>
        <a:p>
          <a:endParaRPr lang="en-US"/>
        </a:p>
      </dgm:t>
    </dgm:pt>
    <dgm:pt modelId="{1BFF10A7-147A-4721-8E4B-7C7B487B24C1}">
      <dgm:prSet/>
      <dgm:spPr/>
      <dgm:t>
        <a:bodyPr/>
        <a:lstStyle/>
        <a:p>
          <a:r>
            <a:rPr lang="en-US"/>
            <a:t>Data Pesaing</a:t>
          </a:r>
        </a:p>
      </dgm:t>
    </dgm:pt>
    <dgm:pt modelId="{34A9AED7-0072-43C6-AD07-1EB15F117387}" type="sibTrans" cxnId="{8982ABA4-654D-482F-89B5-715EC017A80E}">
      <dgm:prSet/>
      <dgm:spPr/>
      <dgm:t>
        <a:bodyPr/>
        <a:lstStyle/>
        <a:p>
          <a:endParaRPr lang="en-US"/>
        </a:p>
      </dgm:t>
    </dgm:pt>
    <dgm:pt modelId="{422C8E75-FEAB-4874-A7EE-0A6D27D0CF99}" type="parTrans" cxnId="{8982ABA4-654D-482F-89B5-715EC017A80E}">
      <dgm:prSet/>
      <dgm:spPr/>
      <dgm:t>
        <a:bodyPr/>
        <a:lstStyle/>
        <a:p>
          <a:endParaRPr lang="en-US"/>
        </a:p>
      </dgm:t>
    </dgm:pt>
    <dgm:pt modelId="{FE32057B-6A7A-4579-98A4-E26755F026D8}" type="pres">
      <dgm:prSet presAssocID="{8B416D21-2D84-4150-AD94-539A6BB3B173}" presName="linear" presStyleCnt="0">
        <dgm:presLayoutVars>
          <dgm:animLvl val="lvl"/>
          <dgm:resizeHandles val="exact"/>
        </dgm:presLayoutVars>
      </dgm:prSet>
      <dgm:spPr/>
    </dgm:pt>
    <dgm:pt modelId="{79F2EBE0-13DF-4578-A960-A178EA5F98BB}" type="pres">
      <dgm:prSet presAssocID="{DD2D858B-003C-4A6E-B858-CBE4BD77CD8C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F0B0343C-52F8-4311-B7E0-E5D1E41A8CD0}" type="pres">
      <dgm:prSet presAssocID="{C7DF374E-DC8B-448B-9038-3880A03E6928}" presName="spacer" presStyleCnt="0"/>
      <dgm:spPr/>
    </dgm:pt>
    <dgm:pt modelId="{50447EE8-55A4-4542-8838-452766AB3B5E}" type="pres">
      <dgm:prSet presAssocID="{1BFF10A7-147A-4721-8E4B-7C7B487B24C1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F8772978-9104-4DE3-89C7-C16CCC2EDC72}" type="pres">
      <dgm:prSet presAssocID="{34A9AED7-0072-43C6-AD07-1EB15F117387}" presName="spacer" presStyleCnt="0"/>
      <dgm:spPr/>
    </dgm:pt>
    <dgm:pt modelId="{D0A25796-D815-4384-A7EE-E94F08A25BA2}" type="pres">
      <dgm:prSet presAssocID="{8C050910-CE14-418C-90F7-194469CDA632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7BB69C0A-16AF-49B7-A357-73A672DA2190}" type="pres">
      <dgm:prSet presAssocID="{B10AA0FF-98EC-4949-AD27-07CC6E6993A0}" presName="spacer" presStyleCnt="0"/>
      <dgm:spPr/>
    </dgm:pt>
    <dgm:pt modelId="{399DE468-6F18-4F63-9519-065F4AFBB6D4}" type="pres">
      <dgm:prSet presAssocID="{BF68FF2E-423D-472F-AF4B-354455D54641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080FA601-CE9E-48D6-8DAA-FC0C5DF772F3}" srcId="{8B416D21-2D84-4150-AD94-539A6BB3B173}" destId="{BF68FF2E-423D-472F-AF4B-354455D54641}" srcOrd="3" destOrd="0" parTransId="{B081C1E1-11C9-4242-9886-2272C940DF9F}" sibTransId="{F0F7AF08-683C-4D1B-AD8D-6139A2852E11}"/>
    <dgm:cxn modelId="{4C37AA07-72BC-4124-B6BD-109F6D5BB5A1}" type="presOf" srcId="{1BFF10A7-147A-4721-8E4B-7C7B487B24C1}" destId="{50447EE8-55A4-4542-8838-452766AB3B5E}" srcOrd="0" destOrd="0" presId="urn:microsoft.com/office/officeart/2005/8/layout/vList2"/>
    <dgm:cxn modelId="{B93A1115-2FD4-4A7F-B5F4-1317A4286CFA}" type="presOf" srcId="{8B416D21-2D84-4150-AD94-539A6BB3B173}" destId="{FE32057B-6A7A-4579-98A4-E26755F026D8}" srcOrd="0" destOrd="0" presId="urn:microsoft.com/office/officeart/2005/8/layout/vList2"/>
    <dgm:cxn modelId="{C1446850-6C3F-4D7A-A896-0210323FE861}" type="presOf" srcId="{DD2D858B-003C-4A6E-B858-CBE4BD77CD8C}" destId="{79F2EBE0-13DF-4578-A960-A178EA5F98BB}" srcOrd="0" destOrd="0" presId="urn:microsoft.com/office/officeart/2005/8/layout/vList2"/>
    <dgm:cxn modelId="{26B49585-D349-4465-A611-E4665C812055}" srcId="{8B416D21-2D84-4150-AD94-539A6BB3B173}" destId="{DD2D858B-003C-4A6E-B858-CBE4BD77CD8C}" srcOrd="0" destOrd="0" parTransId="{C6EA3C71-8DB2-4758-978A-4DC4A5FBEC6C}" sibTransId="{C7DF374E-DC8B-448B-9038-3880A03E6928}"/>
    <dgm:cxn modelId="{A5F9198D-5F6C-4D19-B3F6-907617A7A5DD}" type="presOf" srcId="{BF68FF2E-423D-472F-AF4B-354455D54641}" destId="{399DE468-6F18-4F63-9519-065F4AFBB6D4}" srcOrd="0" destOrd="0" presId="urn:microsoft.com/office/officeart/2005/8/layout/vList2"/>
    <dgm:cxn modelId="{8982ABA4-654D-482F-89B5-715EC017A80E}" srcId="{8B416D21-2D84-4150-AD94-539A6BB3B173}" destId="{1BFF10A7-147A-4721-8E4B-7C7B487B24C1}" srcOrd="1" destOrd="0" parTransId="{422C8E75-FEAB-4874-A7EE-0A6D27D0CF99}" sibTransId="{34A9AED7-0072-43C6-AD07-1EB15F117387}"/>
    <dgm:cxn modelId="{37570EA9-F73E-4071-889E-0987C2DA653F}" type="presOf" srcId="{8C050910-CE14-418C-90F7-194469CDA632}" destId="{D0A25796-D815-4384-A7EE-E94F08A25BA2}" srcOrd="0" destOrd="0" presId="urn:microsoft.com/office/officeart/2005/8/layout/vList2"/>
    <dgm:cxn modelId="{DFB188D2-27D4-4DF0-9D8D-7B8E976E9EEE}" srcId="{8B416D21-2D84-4150-AD94-539A6BB3B173}" destId="{8C050910-CE14-418C-90F7-194469CDA632}" srcOrd="2" destOrd="0" parTransId="{08E15B16-9DAB-402E-8ADA-77132CE311C3}" sibTransId="{B10AA0FF-98EC-4949-AD27-07CC6E6993A0}"/>
    <dgm:cxn modelId="{1CAFDE77-8744-49A6-8E39-A5AAEF8D6021}" type="presParOf" srcId="{FE32057B-6A7A-4579-98A4-E26755F026D8}" destId="{79F2EBE0-13DF-4578-A960-A178EA5F98BB}" srcOrd="0" destOrd="0" presId="urn:microsoft.com/office/officeart/2005/8/layout/vList2"/>
    <dgm:cxn modelId="{FCF58626-8B5E-428C-AF1D-9F49BAB7AC6C}" type="presParOf" srcId="{FE32057B-6A7A-4579-98A4-E26755F026D8}" destId="{F0B0343C-52F8-4311-B7E0-E5D1E41A8CD0}" srcOrd="1" destOrd="0" presId="urn:microsoft.com/office/officeart/2005/8/layout/vList2"/>
    <dgm:cxn modelId="{C3C450A4-D9D6-4118-92A4-490847EDA54E}" type="presParOf" srcId="{FE32057B-6A7A-4579-98A4-E26755F026D8}" destId="{50447EE8-55A4-4542-8838-452766AB3B5E}" srcOrd="2" destOrd="0" presId="urn:microsoft.com/office/officeart/2005/8/layout/vList2"/>
    <dgm:cxn modelId="{F2065F45-AFC7-4AEE-AE90-EB151633C5B7}" type="presParOf" srcId="{FE32057B-6A7A-4579-98A4-E26755F026D8}" destId="{F8772978-9104-4DE3-89C7-C16CCC2EDC72}" srcOrd="3" destOrd="0" presId="urn:microsoft.com/office/officeart/2005/8/layout/vList2"/>
    <dgm:cxn modelId="{1B1E925F-CA6C-4C7B-81F0-CB23D45DDEA9}" type="presParOf" srcId="{FE32057B-6A7A-4579-98A4-E26755F026D8}" destId="{D0A25796-D815-4384-A7EE-E94F08A25BA2}" srcOrd="4" destOrd="0" presId="urn:microsoft.com/office/officeart/2005/8/layout/vList2"/>
    <dgm:cxn modelId="{A37D6730-4016-47AC-874C-D445D366E131}" type="presParOf" srcId="{FE32057B-6A7A-4579-98A4-E26755F026D8}" destId="{7BB69C0A-16AF-49B7-A357-73A672DA2190}" srcOrd="5" destOrd="0" presId="urn:microsoft.com/office/officeart/2005/8/layout/vList2"/>
    <dgm:cxn modelId="{30B2EE22-7A76-477B-9845-FE5A55E34BE7}" type="presParOf" srcId="{FE32057B-6A7A-4579-98A4-E26755F026D8}" destId="{399DE468-6F18-4F63-9519-065F4AFBB6D4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B96174A4-D0F7-43AD-9681-0D4F4306ECFA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9D9E302-1A1D-47A5-AE42-5343A03AF6F9}">
      <dgm:prSet/>
      <dgm:spPr/>
      <dgm:t>
        <a:bodyPr/>
        <a:lstStyle/>
        <a:p>
          <a:r>
            <a:rPr lang="en-US"/>
            <a:t>Desain Komunikasi Visual dalam Perancangan Coororate identity dan Media Promosi pada Breeze Kitchen</a:t>
          </a:r>
        </a:p>
      </dgm:t>
    </dgm:pt>
    <dgm:pt modelId="{FD51A4E6-441A-4209-837D-174903950EA2}" type="parTrans" cxnId="{9B902385-F52F-4380-A29B-D39133E66FCD}">
      <dgm:prSet/>
      <dgm:spPr/>
      <dgm:t>
        <a:bodyPr/>
        <a:lstStyle/>
        <a:p>
          <a:endParaRPr lang="en-US"/>
        </a:p>
      </dgm:t>
    </dgm:pt>
    <dgm:pt modelId="{71CE2C57-0AEA-4FB6-AA25-613C31919273}" type="sibTrans" cxnId="{9B902385-F52F-4380-A29B-D39133E66FCD}">
      <dgm:prSet/>
      <dgm:spPr/>
      <dgm:t>
        <a:bodyPr/>
        <a:lstStyle/>
        <a:p>
          <a:endParaRPr lang="en-US"/>
        </a:p>
      </dgm:t>
    </dgm:pt>
    <dgm:pt modelId="{3CAB33B5-18AE-4E02-8314-28BD688C9E53}">
      <dgm:prSet/>
      <dgm:spPr/>
      <dgm:t>
        <a:bodyPr/>
        <a:lstStyle/>
        <a:p>
          <a:r>
            <a:rPr lang="en-US"/>
            <a:t>Bab 3 </a:t>
          </a:r>
        </a:p>
      </dgm:t>
    </dgm:pt>
    <dgm:pt modelId="{2F7D805D-A3FE-4A12-BA24-6218055AE0AD}" type="parTrans" cxnId="{10FE8803-9974-4AFE-8096-83C82BA09FCB}">
      <dgm:prSet/>
      <dgm:spPr/>
      <dgm:t>
        <a:bodyPr/>
        <a:lstStyle/>
        <a:p>
          <a:endParaRPr lang="en-US"/>
        </a:p>
      </dgm:t>
    </dgm:pt>
    <dgm:pt modelId="{292ED6A4-6568-4E46-8BBE-CAC9FE4EC352}" type="sibTrans" cxnId="{10FE8803-9974-4AFE-8096-83C82BA09FCB}">
      <dgm:prSet/>
      <dgm:spPr/>
      <dgm:t>
        <a:bodyPr/>
        <a:lstStyle/>
        <a:p>
          <a:endParaRPr lang="en-US"/>
        </a:p>
      </dgm:t>
    </dgm:pt>
    <dgm:pt modelId="{AF568522-80BB-46D7-902A-6F73D0FE921C}">
      <dgm:prSet/>
      <dgm:spPr/>
      <dgm:t>
        <a:bodyPr/>
        <a:lstStyle/>
        <a:p>
          <a:r>
            <a:rPr lang="en-US"/>
            <a:t>Product Knowledge</a:t>
          </a:r>
        </a:p>
      </dgm:t>
    </dgm:pt>
    <dgm:pt modelId="{77C2EF6C-FF31-42DE-A6C8-FF8108C95DF7}" type="parTrans" cxnId="{26C2C674-794C-4D83-A3F8-E72B45B34F25}">
      <dgm:prSet/>
      <dgm:spPr/>
      <dgm:t>
        <a:bodyPr/>
        <a:lstStyle/>
        <a:p>
          <a:endParaRPr lang="en-US"/>
        </a:p>
      </dgm:t>
    </dgm:pt>
    <dgm:pt modelId="{69AAB417-531F-4B48-85C8-163E96FBD9EE}" type="sibTrans" cxnId="{26C2C674-794C-4D83-A3F8-E72B45B34F25}">
      <dgm:prSet/>
      <dgm:spPr/>
      <dgm:t>
        <a:bodyPr/>
        <a:lstStyle/>
        <a:p>
          <a:endParaRPr lang="en-US"/>
        </a:p>
      </dgm:t>
    </dgm:pt>
    <dgm:pt modelId="{E4266E19-2DD9-4666-A133-AD968CFF657F}">
      <dgm:prSet/>
      <dgm:spPr/>
      <dgm:t>
        <a:bodyPr/>
        <a:lstStyle/>
        <a:p>
          <a:r>
            <a:rPr lang="en-US"/>
            <a:t>Profil Perusahaan</a:t>
          </a:r>
        </a:p>
      </dgm:t>
    </dgm:pt>
    <dgm:pt modelId="{D26E272C-A3EE-458F-9E3A-A0699ADD6422}" type="parTrans" cxnId="{2D110607-5767-404C-A6D5-3D24C345412A}">
      <dgm:prSet/>
      <dgm:spPr/>
      <dgm:t>
        <a:bodyPr/>
        <a:lstStyle/>
        <a:p>
          <a:endParaRPr lang="en-US"/>
        </a:p>
      </dgm:t>
    </dgm:pt>
    <dgm:pt modelId="{BAD07A30-9DDE-45C5-A3D4-992DE20E835B}" type="sibTrans" cxnId="{2D110607-5767-404C-A6D5-3D24C345412A}">
      <dgm:prSet/>
      <dgm:spPr/>
      <dgm:t>
        <a:bodyPr/>
        <a:lstStyle/>
        <a:p>
          <a:endParaRPr lang="en-US"/>
        </a:p>
      </dgm:t>
    </dgm:pt>
    <dgm:pt modelId="{3A829BE6-A7D1-4237-90E2-623C8D603F37}">
      <dgm:prSet/>
      <dgm:spPr/>
      <dgm:t>
        <a:bodyPr/>
        <a:lstStyle/>
        <a:p>
          <a:r>
            <a:rPr lang="en-US"/>
            <a:t>Visi dan Misi</a:t>
          </a:r>
        </a:p>
      </dgm:t>
    </dgm:pt>
    <dgm:pt modelId="{2490691C-47FF-4EA1-BA62-8E94C1FD87A2}" type="parTrans" cxnId="{ED1A49A8-B35E-4C11-BD99-B76C36800F55}">
      <dgm:prSet/>
      <dgm:spPr/>
      <dgm:t>
        <a:bodyPr/>
        <a:lstStyle/>
        <a:p>
          <a:endParaRPr lang="en-US"/>
        </a:p>
      </dgm:t>
    </dgm:pt>
    <dgm:pt modelId="{74CE9568-6157-4098-8201-8D0225D7340C}" type="sibTrans" cxnId="{ED1A49A8-B35E-4C11-BD99-B76C36800F55}">
      <dgm:prSet/>
      <dgm:spPr/>
      <dgm:t>
        <a:bodyPr/>
        <a:lstStyle/>
        <a:p>
          <a:endParaRPr lang="en-US"/>
        </a:p>
      </dgm:t>
    </dgm:pt>
    <dgm:pt modelId="{B3F1FB51-D516-4A8B-8596-33B68D92E6C5}">
      <dgm:prSet/>
      <dgm:spPr/>
      <dgm:t>
        <a:bodyPr/>
        <a:lstStyle/>
        <a:p>
          <a:r>
            <a:rPr lang="en-US"/>
            <a:t>Struktur Organisasi</a:t>
          </a:r>
        </a:p>
      </dgm:t>
    </dgm:pt>
    <dgm:pt modelId="{C70CC506-467B-49AA-B39B-3E16243B32F6}" type="parTrans" cxnId="{7C300ADE-23C3-49A4-99CC-DFC8FA1DF34E}">
      <dgm:prSet/>
      <dgm:spPr/>
      <dgm:t>
        <a:bodyPr/>
        <a:lstStyle/>
        <a:p>
          <a:endParaRPr lang="en-US"/>
        </a:p>
      </dgm:t>
    </dgm:pt>
    <dgm:pt modelId="{CCC2C7DC-B4A5-413E-8D25-D2B8A0A29B98}" type="sibTrans" cxnId="{7C300ADE-23C3-49A4-99CC-DFC8FA1DF34E}">
      <dgm:prSet/>
      <dgm:spPr/>
      <dgm:t>
        <a:bodyPr/>
        <a:lstStyle/>
        <a:p>
          <a:endParaRPr lang="en-US"/>
        </a:p>
      </dgm:t>
    </dgm:pt>
    <dgm:pt modelId="{8EB7CAD5-88DA-4B15-A1FD-7365972D6C3A}">
      <dgm:prSet/>
      <dgm:spPr/>
      <dgm:t>
        <a:bodyPr/>
        <a:lstStyle/>
        <a:p>
          <a:r>
            <a:rPr lang="en-US"/>
            <a:t>Analisis Khalayak dan Situasi Persaingan</a:t>
          </a:r>
        </a:p>
      </dgm:t>
    </dgm:pt>
    <dgm:pt modelId="{5E3C9AA3-8DFF-4C06-8827-739EDA5006EB}" type="parTrans" cxnId="{0F612333-E2A9-40B4-8144-DE386A35C601}">
      <dgm:prSet/>
      <dgm:spPr/>
      <dgm:t>
        <a:bodyPr/>
        <a:lstStyle/>
        <a:p>
          <a:endParaRPr lang="en-US"/>
        </a:p>
      </dgm:t>
    </dgm:pt>
    <dgm:pt modelId="{0E42DDD9-593F-451F-A223-6BD46B8EEEEB}" type="sibTrans" cxnId="{0F612333-E2A9-40B4-8144-DE386A35C601}">
      <dgm:prSet/>
      <dgm:spPr/>
      <dgm:t>
        <a:bodyPr/>
        <a:lstStyle/>
        <a:p>
          <a:endParaRPr lang="en-US"/>
        </a:p>
      </dgm:t>
    </dgm:pt>
    <dgm:pt modelId="{A7D82942-984F-42E0-8089-03E7FC8EF456}">
      <dgm:prSet/>
      <dgm:spPr/>
      <dgm:t>
        <a:bodyPr/>
        <a:lstStyle/>
        <a:p>
          <a:r>
            <a:rPr lang="en-US"/>
            <a:t>Analisis SWOT</a:t>
          </a:r>
        </a:p>
      </dgm:t>
    </dgm:pt>
    <dgm:pt modelId="{7219376B-1EF8-434D-B1E4-B266BFB50865}" type="parTrans" cxnId="{DAA7FBB2-517A-42DD-A260-EAA3DE66F508}">
      <dgm:prSet/>
      <dgm:spPr/>
      <dgm:t>
        <a:bodyPr/>
        <a:lstStyle/>
        <a:p>
          <a:endParaRPr lang="en-US"/>
        </a:p>
      </dgm:t>
    </dgm:pt>
    <dgm:pt modelId="{47F610B4-0EB9-4BF0-ABA6-B0A7EBE58738}" type="sibTrans" cxnId="{DAA7FBB2-517A-42DD-A260-EAA3DE66F508}">
      <dgm:prSet/>
      <dgm:spPr/>
      <dgm:t>
        <a:bodyPr/>
        <a:lstStyle/>
        <a:p>
          <a:endParaRPr lang="en-US"/>
        </a:p>
      </dgm:t>
    </dgm:pt>
    <dgm:pt modelId="{C7ACEB36-840D-4A17-AA58-7CA2B8E0BF04}">
      <dgm:prSet/>
      <dgm:spPr/>
      <dgm:t>
        <a:bodyPr/>
        <a:lstStyle/>
        <a:p>
          <a:r>
            <a:rPr lang="en-US"/>
            <a:t>Segementasi</a:t>
          </a:r>
        </a:p>
      </dgm:t>
    </dgm:pt>
    <dgm:pt modelId="{31D9A856-470B-41D1-9B70-8E09069E3D01}" type="parTrans" cxnId="{E270C622-2C9D-42B8-992D-212232A58D05}">
      <dgm:prSet/>
      <dgm:spPr/>
      <dgm:t>
        <a:bodyPr/>
        <a:lstStyle/>
        <a:p>
          <a:endParaRPr lang="en-US"/>
        </a:p>
      </dgm:t>
    </dgm:pt>
    <dgm:pt modelId="{91C87095-BD1D-4506-B6D3-EF33386181B7}" type="sibTrans" cxnId="{E270C622-2C9D-42B8-992D-212232A58D05}">
      <dgm:prSet/>
      <dgm:spPr/>
      <dgm:t>
        <a:bodyPr/>
        <a:lstStyle/>
        <a:p>
          <a:endParaRPr lang="en-US"/>
        </a:p>
      </dgm:t>
    </dgm:pt>
    <dgm:pt modelId="{07A75842-8F64-4833-A6F3-784AFE3BCDE4}">
      <dgm:prSet/>
      <dgm:spPr/>
      <dgm:t>
        <a:bodyPr/>
        <a:lstStyle/>
        <a:p>
          <a:r>
            <a:rPr lang="en-US"/>
            <a:t>Targeting</a:t>
          </a:r>
        </a:p>
      </dgm:t>
    </dgm:pt>
    <dgm:pt modelId="{6E68CCB3-3378-41BA-8BA4-A58C80F39DAB}" type="parTrans" cxnId="{45CB960C-F33C-491E-BAB2-F140EB8702B1}">
      <dgm:prSet/>
      <dgm:spPr/>
      <dgm:t>
        <a:bodyPr/>
        <a:lstStyle/>
        <a:p>
          <a:endParaRPr lang="en-US"/>
        </a:p>
      </dgm:t>
    </dgm:pt>
    <dgm:pt modelId="{C8A42FE3-A450-4F24-B936-54E1074E8540}" type="sibTrans" cxnId="{45CB960C-F33C-491E-BAB2-F140EB8702B1}">
      <dgm:prSet/>
      <dgm:spPr/>
      <dgm:t>
        <a:bodyPr/>
        <a:lstStyle/>
        <a:p>
          <a:endParaRPr lang="en-US"/>
        </a:p>
      </dgm:t>
    </dgm:pt>
    <dgm:pt modelId="{ED16C58D-737C-4965-B4B9-B3128F8399F8}">
      <dgm:prSet/>
      <dgm:spPr/>
      <dgm:t>
        <a:bodyPr/>
        <a:lstStyle/>
        <a:p>
          <a:r>
            <a:rPr lang="en-US"/>
            <a:t>Positioning </a:t>
          </a:r>
        </a:p>
      </dgm:t>
    </dgm:pt>
    <dgm:pt modelId="{90888C08-6687-4FC2-95D4-87225EAB6489}" type="parTrans" cxnId="{16D94BA8-BB57-4208-818C-E095B6890FD1}">
      <dgm:prSet/>
      <dgm:spPr/>
      <dgm:t>
        <a:bodyPr/>
        <a:lstStyle/>
        <a:p>
          <a:endParaRPr lang="en-US"/>
        </a:p>
      </dgm:t>
    </dgm:pt>
    <dgm:pt modelId="{AD4ADF4F-77A7-4D75-AFAF-47070F228347}" type="sibTrans" cxnId="{16D94BA8-BB57-4208-818C-E095B6890FD1}">
      <dgm:prSet/>
      <dgm:spPr/>
      <dgm:t>
        <a:bodyPr/>
        <a:lstStyle/>
        <a:p>
          <a:endParaRPr lang="en-US"/>
        </a:p>
      </dgm:t>
    </dgm:pt>
    <dgm:pt modelId="{E1E5D7C0-83C7-4157-A025-F6BB535DFBCA}" type="pres">
      <dgm:prSet presAssocID="{B96174A4-D0F7-43AD-9681-0D4F4306ECFA}" presName="Name0" presStyleCnt="0">
        <dgm:presLayoutVars>
          <dgm:dir/>
          <dgm:resizeHandles val="exact"/>
        </dgm:presLayoutVars>
      </dgm:prSet>
      <dgm:spPr/>
    </dgm:pt>
    <dgm:pt modelId="{B2A45BA9-D545-4D74-AFAA-8D4BCA0035C1}" type="pres">
      <dgm:prSet presAssocID="{B9D9E302-1A1D-47A5-AE42-5343A03AF6F9}" presName="parAndChTx" presStyleLbl="node1" presStyleIdx="0" presStyleCnt="2">
        <dgm:presLayoutVars>
          <dgm:bulletEnabled val="1"/>
        </dgm:presLayoutVars>
      </dgm:prSet>
      <dgm:spPr/>
    </dgm:pt>
    <dgm:pt modelId="{362AB5FF-6C3F-4A64-8841-E167CEF675B3}" type="pres">
      <dgm:prSet presAssocID="{71CE2C57-0AEA-4FB6-AA25-613C31919273}" presName="parAndChSpace" presStyleCnt="0"/>
      <dgm:spPr/>
    </dgm:pt>
    <dgm:pt modelId="{CC776E9C-5729-4B2D-A2D1-89FF9EE38C4A}" type="pres">
      <dgm:prSet presAssocID="{3CAB33B5-18AE-4E02-8314-28BD688C9E53}" presName="parAndChTx" presStyleLbl="node1" presStyleIdx="1" presStyleCnt="2">
        <dgm:presLayoutVars>
          <dgm:bulletEnabled val="1"/>
        </dgm:presLayoutVars>
      </dgm:prSet>
      <dgm:spPr/>
    </dgm:pt>
  </dgm:ptLst>
  <dgm:cxnLst>
    <dgm:cxn modelId="{324CAA00-F4C5-4E97-9911-33C1F0C84BE1}" type="presOf" srcId="{8EB7CAD5-88DA-4B15-A1FD-7365972D6C3A}" destId="{CC776E9C-5729-4B2D-A2D1-89FF9EE38C4A}" srcOrd="0" destOrd="5" presId="urn:microsoft.com/office/officeart/2005/8/layout/hChevron3"/>
    <dgm:cxn modelId="{10FE8803-9974-4AFE-8096-83C82BA09FCB}" srcId="{B96174A4-D0F7-43AD-9681-0D4F4306ECFA}" destId="{3CAB33B5-18AE-4E02-8314-28BD688C9E53}" srcOrd="1" destOrd="0" parTransId="{2F7D805D-A3FE-4A12-BA24-6218055AE0AD}" sibTransId="{292ED6A4-6568-4E46-8BBE-CAC9FE4EC352}"/>
    <dgm:cxn modelId="{2D110607-5767-404C-A6D5-3D24C345412A}" srcId="{3CAB33B5-18AE-4E02-8314-28BD688C9E53}" destId="{E4266E19-2DD9-4666-A133-AD968CFF657F}" srcOrd="1" destOrd="0" parTransId="{D26E272C-A3EE-458F-9E3A-A0699ADD6422}" sibTransId="{BAD07A30-9DDE-45C5-A3D4-992DE20E835B}"/>
    <dgm:cxn modelId="{45CB960C-F33C-491E-BAB2-F140EB8702B1}" srcId="{3CAB33B5-18AE-4E02-8314-28BD688C9E53}" destId="{07A75842-8F64-4833-A6F3-784AFE3BCDE4}" srcOrd="7" destOrd="0" parTransId="{6E68CCB3-3378-41BA-8BA4-A58C80F39DAB}" sibTransId="{C8A42FE3-A450-4F24-B936-54E1074E8540}"/>
    <dgm:cxn modelId="{E270C622-2C9D-42B8-992D-212232A58D05}" srcId="{3CAB33B5-18AE-4E02-8314-28BD688C9E53}" destId="{C7ACEB36-840D-4A17-AA58-7CA2B8E0BF04}" srcOrd="6" destOrd="0" parTransId="{31D9A856-470B-41D1-9B70-8E09069E3D01}" sibTransId="{91C87095-BD1D-4506-B6D3-EF33386181B7}"/>
    <dgm:cxn modelId="{604B3827-CF32-445B-9EA7-EA22256D751B}" type="presOf" srcId="{B96174A4-D0F7-43AD-9681-0D4F4306ECFA}" destId="{E1E5D7C0-83C7-4157-A025-F6BB535DFBCA}" srcOrd="0" destOrd="0" presId="urn:microsoft.com/office/officeart/2005/8/layout/hChevron3"/>
    <dgm:cxn modelId="{D39A652F-E17E-464D-8EA8-3E04F23F407C}" type="presOf" srcId="{E4266E19-2DD9-4666-A133-AD968CFF657F}" destId="{CC776E9C-5729-4B2D-A2D1-89FF9EE38C4A}" srcOrd="0" destOrd="2" presId="urn:microsoft.com/office/officeart/2005/8/layout/hChevron3"/>
    <dgm:cxn modelId="{0F612333-E2A9-40B4-8144-DE386A35C601}" srcId="{3CAB33B5-18AE-4E02-8314-28BD688C9E53}" destId="{8EB7CAD5-88DA-4B15-A1FD-7365972D6C3A}" srcOrd="4" destOrd="0" parTransId="{5E3C9AA3-8DFF-4C06-8827-739EDA5006EB}" sibTransId="{0E42DDD9-593F-451F-A223-6BD46B8EEEEB}"/>
    <dgm:cxn modelId="{2F74263D-53A2-4DE6-B1E4-B2D342DEAB4C}" type="presOf" srcId="{3A829BE6-A7D1-4237-90E2-623C8D603F37}" destId="{CC776E9C-5729-4B2D-A2D1-89FF9EE38C4A}" srcOrd="0" destOrd="3" presId="urn:microsoft.com/office/officeart/2005/8/layout/hChevron3"/>
    <dgm:cxn modelId="{3DB24B5E-0D24-4F2F-9046-406038CC32E6}" type="presOf" srcId="{A7D82942-984F-42E0-8089-03E7FC8EF456}" destId="{CC776E9C-5729-4B2D-A2D1-89FF9EE38C4A}" srcOrd="0" destOrd="6" presId="urn:microsoft.com/office/officeart/2005/8/layout/hChevron3"/>
    <dgm:cxn modelId="{26C2C674-794C-4D83-A3F8-E72B45B34F25}" srcId="{3CAB33B5-18AE-4E02-8314-28BD688C9E53}" destId="{AF568522-80BB-46D7-902A-6F73D0FE921C}" srcOrd="0" destOrd="0" parTransId="{77C2EF6C-FF31-42DE-A6C8-FF8108C95DF7}" sibTransId="{69AAB417-531F-4B48-85C8-163E96FBD9EE}"/>
    <dgm:cxn modelId="{9B902385-F52F-4380-A29B-D39133E66FCD}" srcId="{B96174A4-D0F7-43AD-9681-0D4F4306ECFA}" destId="{B9D9E302-1A1D-47A5-AE42-5343A03AF6F9}" srcOrd="0" destOrd="0" parTransId="{FD51A4E6-441A-4209-837D-174903950EA2}" sibTransId="{71CE2C57-0AEA-4FB6-AA25-613C31919273}"/>
    <dgm:cxn modelId="{8C8C4B9B-D7BA-4BD6-9678-0EA62BAC5912}" type="presOf" srcId="{B3F1FB51-D516-4A8B-8596-33B68D92E6C5}" destId="{CC776E9C-5729-4B2D-A2D1-89FF9EE38C4A}" srcOrd="0" destOrd="4" presId="urn:microsoft.com/office/officeart/2005/8/layout/hChevron3"/>
    <dgm:cxn modelId="{ED1A49A8-B35E-4C11-BD99-B76C36800F55}" srcId="{3CAB33B5-18AE-4E02-8314-28BD688C9E53}" destId="{3A829BE6-A7D1-4237-90E2-623C8D603F37}" srcOrd="2" destOrd="0" parTransId="{2490691C-47FF-4EA1-BA62-8E94C1FD87A2}" sibTransId="{74CE9568-6157-4098-8201-8D0225D7340C}"/>
    <dgm:cxn modelId="{16D94BA8-BB57-4208-818C-E095B6890FD1}" srcId="{3CAB33B5-18AE-4E02-8314-28BD688C9E53}" destId="{ED16C58D-737C-4965-B4B9-B3128F8399F8}" srcOrd="8" destOrd="0" parTransId="{90888C08-6687-4FC2-95D4-87225EAB6489}" sibTransId="{AD4ADF4F-77A7-4D75-AFAF-47070F228347}"/>
    <dgm:cxn modelId="{F4F5FAAC-15B6-4AFF-908A-1620D4D3A0FF}" type="presOf" srcId="{B9D9E302-1A1D-47A5-AE42-5343A03AF6F9}" destId="{B2A45BA9-D545-4D74-AFAA-8D4BCA0035C1}" srcOrd="0" destOrd="0" presId="urn:microsoft.com/office/officeart/2005/8/layout/hChevron3"/>
    <dgm:cxn modelId="{DAA7FBB2-517A-42DD-A260-EAA3DE66F508}" srcId="{3CAB33B5-18AE-4E02-8314-28BD688C9E53}" destId="{A7D82942-984F-42E0-8089-03E7FC8EF456}" srcOrd="5" destOrd="0" parTransId="{7219376B-1EF8-434D-B1E4-B266BFB50865}" sibTransId="{47F610B4-0EB9-4BF0-ABA6-B0A7EBE58738}"/>
    <dgm:cxn modelId="{45D471CA-E97D-4CA7-8401-87827D452B2B}" type="presOf" srcId="{ED16C58D-737C-4965-B4B9-B3128F8399F8}" destId="{CC776E9C-5729-4B2D-A2D1-89FF9EE38C4A}" srcOrd="0" destOrd="9" presId="urn:microsoft.com/office/officeart/2005/8/layout/hChevron3"/>
    <dgm:cxn modelId="{4D2C36D3-D63C-4BF1-99A8-3441A0DE22AC}" type="presOf" srcId="{AF568522-80BB-46D7-902A-6F73D0FE921C}" destId="{CC776E9C-5729-4B2D-A2D1-89FF9EE38C4A}" srcOrd="0" destOrd="1" presId="urn:microsoft.com/office/officeart/2005/8/layout/hChevron3"/>
    <dgm:cxn modelId="{7C300ADE-23C3-49A4-99CC-DFC8FA1DF34E}" srcId="{3CAB33B5-18AE-4E02-8314-28BD688C9E53}" destId="{B3F1FB51-D516-4A8B-8596-33B68D92E6C5}" srcOrd="3" destOrd="0" parTransId="{C70CC506-467B-49AA-B39B-3E16243B32F6}" sibTransId="{CCC2C7DC-B4A5-413E-8D25-D2B8A0A29B98}"/>
    <dgm:cxn modelId="{E3CE96E6-4577-45B2-B996-744259A74A22}" type="presOf" srcId="{07A75842-8F64-4833-A6F3-784AFE3BCDE4}" destId="{CC776E9C-5729-4B2D-A2D1-89FF9EE38C4A}" srcOrd="0" destOrd="8" presId="urn:microsoft.com/office/officeart/2005/8/layout/hChevron3"/>
    <dgm:cxn modelId="{CBB30DE8-FE99-4DCD-884B-541670288876}" type="presOf" srcId="{3CAB33B5-18AE-4E02-8314-28BD688C9E53}" destId="{CC776E9C-5729-4B2D-A2D1-89FF9EE38C4A}" srcOrd="0" destOrd="0" presId="urn:microsoft.com/office/officeart/2005/8/layout/hChevron3"/>
    <dgm:cxn modelId="{8097FEEF-3C9E-44D5-9146-DFCC01C28EAA}" type="presOf" srcId="{C7ACEB36-840D-4A17-AA58-7CA2B8E0BF04}" destId="{CC776E9C-5729-4B2D-A2D1-89FF9EE38C4A}" srcOrd="0" destOrd="7" presId="urn:microsoft.com/office/officeart/2005/8/layout/hChevron3"/>
    <dgm:cxn modelId="{E67839C7-FE4D-4213-BF55-D198966B3011}" type="presParOf" srcId="{E1E5D7C0-83C7-4157-A025-F6BB535DFBCA}" destId="{B2A45BA9-D545-4D74-AFAA-8D4BCA0035C1}" srcOrd="0" destOrd="0" presId="urn:microsoft.com/office/officeart/2005/8/layout/hChevron3"/>
    <dgm:cxn modelId="{59140D6C-5B9D-4593-AF68-C63CF0B22D05}" type="presParOf" srcId="{E1E5D7C0-83C7-4157-A025-F6BB535DFBCA}" destId="{362AB5FF-6C3F-4A64-8841-E167CEF675B3}" srcOrd="1" destOrd="0" presId="urn:microsoft.com/office/officeart/2005/8/layout/hChevron3"/>
    <dgm:cxn modelId="{9B3DE3A5-3F38-4AE0-93D5-CA2C9B90D492}" type="presParOf" srcId="{E1E5D7C0-83C7-4157-A025-F6BB535DFBCA}" destId="{CC776E9C-5729-4B2D-A2D1-89FF9EE38C4A}" srcOrd="2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0BF9B28-00A9-44D8-8F11-DA4C37933525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B8FA8C6-21CA-4D05-8388-56C193BCA4AE}">
      <dgm:prSet/>
      <dgm:spPr/>
      <dgm:t>
        <a:bodyPr/>
        <a:lstStyle/>
        <a:p>
          <a:r>
            <a:rPr lang="en-US"/>
            <a:t>Meliputi Gambaran obyek penelitian </a:t>
          </a:r>
        </a:p>
      </dgm:t>
    </dgm:pt>
    <dgm:pt modelId="{36C8D376-90DF-4B49-80DA-E68D9CA10C3B}" type="parTrans" cxnId="{3CA86D1C-1DE6-4952-8C67-13F2E4811C3B}">
      <dgm:prSet/>
      <dgm:spPr/>
      <dgm:t>
        <a:bodyPr/>
        <a:lstStyle/>
        <a:p>
          <a:endParaRPr lang="en-US"/>
        </a:p>
      </dgm:t>
    </dgm:pt>
    <dgm:pt modelId="{8D707837-D630-4F5C-B5FC-8434A326137C}" type="sibTrans" cxnId="{3CA86D1C-1DE6-4952-8C67-13F2E4811C3B}">
      <dgm:prSet/>
      <dgm:spPr/>
      <dgm:t>
        <a:bodyPr/>
        <a:lstStyle/>
        <a:p>
          <a:endParaRPr lang="en-US"/>
        </a:p>
      </dgm:t>
    </dgm:pt>
    <dgm:pt modelId="{138D95B4-9EEF-4156-992E-2AD41EA8D051}">
      <dgm:prSet/>
      <dgm:spPr/>
      <dgm:t>
        <a:bodyPr/>
        <a:lstStyle/>
        <a:p>
          <a:r>
            <a:rPr lang="en-US"/>
            <a:t>Data dikumpulkan bisa melalui wawancara, observasi, dokumentasi dan studi literatur</a:t>
          </a:r>
        </a:p>
      </dgm:t>
    </dgm:pt>
    <dgm:pt modelId="{214EA854-9A81-439F-8BF9-9F3EE49A5696}" type="parTrans" cxnId="{F41D59BB-74AF-443F-9A09-CEA97DA29262}">
      <dgm:prSet/>
      <dgm:spPr/>
      <dgm:t>
        <a:bodyPr/>
        <a:lstStyle/>
        <a:p>
          <a:endParaRPr lang="en-US"/>
        </a:p>
      </dgm:t>
    </dgm:pt>
    <dgm:pt modelId="{BC02C116-65B5-41EA-A491-DAC9B0DE78F6}" type="sibTrans" cxnId="{F41D59BB-74AF-443F-9A09-CEA97DA29262}">
      <dgm:prSet/>
      <dgm:spPr/>
      <dgm:t>
        <a:bodyPr/>
        <a:lstStyle/>
        <a:p>
          <a:endParaRPr lang="en-US"/>
        </a:p>
      </dgm:t>
    </dgm:pt>
    <dgm:pt modelId="{F2DBA703-EE32-4086-9B64-4002A040025A}">
      <dgm:prSet/>
      <dgm:spPr/>
      <dgm:t>
        <a:bodyPr/>
        <a:lstStyle/>
        <a:p>
          <a:r>
            <a:rPr lang="en-US" dirty="0" err="1"/>
            <a:t>Semua</a:t>
          </a:r>
          <a:r>
            <a:rPr lang="en-US" dirty="0"/>
            <a:t> </a:t>
          </a:r>
          <a:r>
            <a:rPr lang="en-US" dirty="0" err="1"/>
            <a:t>informasi</a:t>
          </a:r>
          <a:r>
            <a:rPr lang="en-US" dirty="0"/>
            <a:t> </a:t>
          </a:r>
          <a:r>
            <a:rPr lang="en-US" dirty="0" err="1"/>
            <a:t>tentang</a:t>
          </a:r>
          <a:r>
            <a:rPr lang="en-US" dirty="0"/>
            <a:t> </a:t>
          </a:r>
          <a:r>
            <a:rPr lang="en-US" dirty="0" err="1"/>
            <a:t>obyek</a:t>
          </a:r>
          <a:r>
            <a:rPr lang="en-US" dirty="0"/>
            <a:t> </a:t>
          </a:r>
          <a:r>
            <a:rPr lang="en-US" dirty="0" err="1"/>
            <a:t>penelitian</a:t>
          </a:r>
          <a:r>
            <a:rPr lang="en-US" dirty="0"/>
            <a:t> yang </a:t>
          </a:r>
          <a:r>
            <a:rPr lang="en-US" dirty="0" err="1"/>
            <a:t>akan</a:t>
          </a:r>
          <a:r>
            <a:rPr lang="en-US" dirty="0"/>
            <a:t> </a:t>
          </a:r>
          <a:r>
            <a:rPr lang="en-US" dirty="0" err="1"/>
            <a:t>lakukan</a:t>
          </a:r>
          <a:r>
            <a:rPr lang="en-US" dirty="0"/>
            <a:t> </a:t>
          </a:r>
          <a:r>
            <a:rPr lang="en-US" dirty="0" err="1"/>
            <a:t>perancangan</a:t>
          </a:r>
          <a:endParaRPr lang="en-US" dirty="0"/>
        </a:p>
      </dgm:t>
    </dgm:pt>
    <dgm:pt modelId="{C1DF4B90-00C4-43D8-828C-14AE6F762F2C}" type="parTrans" cxnId="{A12A75C6-93B0-485D-B8DC-A23AA93B32C8}">
      <dgm:prSet/>
      <dgm:spPr/>
      <dgm:t>
        <a:bodyPr/>
        <a:lstStyle/>
        <a:p>
          <a:endParaRPr lang="en-US"/>
        </a:p>
      </dgm:t>
    </dgm:pt>
    <dgm:pt modelId="{A03AF406-EA10-4CDC-900A-2F2DCAD5BF94}" type="sibTrans" cxnId="{A12A75C6-93B0-485D-B8DC-A23AA93B32C8}">
      <dgm:prSet/>
      <dgm:spPr/>
      <dgm:t>
        <a:bodyPr/>
        <a:lstStyle/>
        <a:p>
          <a:endParaRPr lang="en-US"/>
        </a:p>
      </dgm:t>
    </dgm:pt>
    <dgm:pt modelId="{E8EBF0E9-A58F-4CA2-9E86-DB732EC38B22}" type="pres">
      <dgm:prSet presAssocID="{D0BF9B28-00A9-44D8-8F11-DA4C37933525}" presName="outerComposite" presStyleCnt="0">
        <dgm:presLayoutVars>
          <dgm:chMax val="5"/>
          <dgm:dir/>
          <dgm:resizeHandles val="exact"/>
        </dgm:presLayoutVars>
      </dgm:prSet>
      <dgm:spPr/>
    </dgm:pt>
    <dgm:pt modelId="{AB39695F-398B-4D24-BDD1-1091C3F77810}" type="pres">
      <dgm:prSet presAssocID="{D0BF9B28-00A9-44D8-8F11-DA4C37933525}" presName="dummyMaxCanvas" presStyleCnt="0">
        <dgm:presLayoutVars/>
      </dgm:prSet>
      <dgm:spPr/>
    </dgm:pt>
    <dgm:pt modelId="{D079508B-5D29-49C1-A2A0-CA0E00E0C9A2}" type="pres">
      <dgm:prSet presAssocID="{D0BF9B28-00A9-44D8-8F11-DA4C37933525}" presName="ThreeNodes_1" presStyleLbl="node1" presStyleIdx="0" presStyleCnt="3">
        <dgm:presLayoutVars>
          <dgm:bulletEnabled val="1"/>
        </dgm:presLayoutVars>
      </dgm:prSet>
      <dgm:spPr/>
    </dgm:pt>
    <dgm:pt modelId="{96A64D29-A012-4136-901B-C2907797BBD4}" type="pres">
      <dgm:prSet presAssocID="{D0BF9B28-00A9-44D8-8F11-DA4C37933525}" presName="ThreeNodes_2" presStyleLbl="node1" presStyleIdx="1" presStyleCnt="3">
        <dgm:presLayoutVars>
          <dgm:bulletEnabled val="1"/>
        </dgm:presLayoutVars>
      </dgm:prSet>
      <dgm:spPr/>
    </dgm:pt>
    <dgm:pt modelId="{47206DF2-3C9F-4DEB-B75F-3A116AC4B05F}" type="pres">
      <dgm:prSet presAssocID="{D0BF9B28-00A9-44D8-8F11-DA4C37933525}" presName="ThreeNodes_3" presStyleLbl="node1" presStyleIdx="2" presStyleCnt="3">
        <dgm:presLayoutVars>
          <dgm:bulletEnabled val="1"/>
        </dgm:presLayoutVars>
      </dgm:prSet>
      <dgm:spPr/>
    </dgm:pt>
    <dgm:pt modelId="{96DAC8EC-A4B6-4A4E-879D-2C57E4C67758}" type="pres">
      <dgm:prSet presAssocID="{D0BF9B28-00A9-44D8-8F11-DA4C37933525}" presName="ThreeConn_1-2" presStyleLbl="fgAccFollowNode1" presStyleIdx="0" presStyleCnt="2">
        <dgm:presLayoutVars>
          <dgm:bulletEnabled val="1"/>
        </dgm:presLayoutVars>
      </dgm:prSet>
      <dgm:spPr/>
    </dgm:pt>
    <dgm:pt modelId="{EB48A7C5-79A1-449F-AFEF-C523B4DDDDB2}" type="pres">
      <dgm:prSet presAssocID="{D0BF9B28-00A9-44D8-8F11-DA4C37933525}" presName="ThreeConn_2-3" presStyleLbl="fgAccFollowNode1" presStyleIdx="1" presStyleCnt="2">
        <dgm:presLayoutVars>
          <dgm:bulletEnabled val="1"/>
        </dgm:presLayoutVars>
      </dgm:prSet>
      <dgm:spPr/>
    </dgm:pt>
    <dgm:pt modelId="{C2471C94-2141-421B-84C2-D9A297A7E30B}" type="pres">
      <dgm:prSet presAssocID="{D0BF9B28-00A9-44D8-8F11-DA4C37933525}" presName="ThreeNodes_1_text" presStyleLbl="node1" presStyleIdx="2" presStyleCnt="3">
        <dgm:presLayoutVars>
          <dgm:bulletEnabled val="1"/>
        </dgm:presLayoutVars>
      </dgm:prSet>
      <dgm:spPr/>
    </dgm:pt>
    <dgm:pt modelId="{CAD25761-7768-4242-BF57-FE5102C4999C}" type="pres">
      <dgm:prSet presAssocID="{D0BF9B28-00A9-44D8-8F11-DA4C37933525}" presName="ThreeNodes_2_text" presStyleLbl="node1" presStyleIdx="2" presStyleCnt="3">
        <dgm:presLayoutVars>
          <dgm:bulletEnabled val="1"/>
        </dgm:presLayoutVars>
      </dgm:prSet>
      <dgm:spPr/>
    </dgm:pt>
    <dgm:pt modelId="{9B840945-DA15-41D7-8325-AD420C4E4D0E}" type="pres">
      <dgm:prSet presAssocID="{D0BF9B28-00A9-44D8-8F11-DA4C37933525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03385501-B45A-4431-8480-36144F484DCF}" type="presOf" srcId="{F2DBA703-EE32-4086-9B64-4002A040025A}" destId="{9B840945-DA15-41D7-8325-AD420C4E4D0E}" srcOrd="1" destOrd="0" presId="urn:microsoft.com/office/officeart/2005/8/layout/vProcess5"/>
    <dgm:cxn modelId="{C7051311-DB59-4EA7-8895-0EDA32B87A24}" type="presOf" srcId="{F2DBA703-EE32-4086-9B64-4002A040025A}" destId="{47206DF2-3C9F-4DEB-B75F-3A116AC4B05F}" srcOrd="0" destOrd="0" presId="urn:microsoft.com/office/officeart/2005/8/layout/vProcess5"/>
    <dgm:cxn modelId="{E34EA41B-E821-4231-88C0-ECE7E2C1189E}" type="presOf" srcId="{CB8FA8C6-21CA-4D05-8388-56C193BCA4AE}" destId="{D079508B-5D29-49C1-A2A0-CA0E00E0C9A2}" srcOrd="0" destOrd="0" presId="urn:microsoft.com/office/officeart/2005/8/layout/vProcess5"/>
    <dgm:cxn modelId="{3CA86D1C-1DE6-4952-8C67-13F2E4811C3B}" srcId="{D0BF9B28-00A9-44D8-8F11-DA4C37933525}" destId="{CB8FA8C6-21CA-4D05-8388-56C193BCA4AE}" srcOrd="0" destOrd="0" parTransId="{36C8D376-90DF-4B49-80DA-E68D9CA10C3B}" sibTransId="{8D707837-D630-4F5C-B5FC-8434A326137C}"/>
    <dgm:cxn modelId="{6B66D12F-4EB1-4ED3-AE31-DE1C024F2634}" type="presOf" srcId="{BC02C116-65B5-41EA-A491-DAC9B0DE78F6}" destId="{EB48A7C5-79A1-449F-AFEF-C523B4DDDDB2}" srcOrd="0" destOrd="0" presId="urn:microsoft.com/office/officeart/2005/8/layout/vProcess5"/>
    <dgm:cxn modelId="{33DD9454-7604-40B8-8C8F-C765CAA00B14}" type="presOf" srcId="{138D95B4-9EEF-4156-992E-2AD41EA8D051}" destId="{96A64D29-A012-4136-901B-C2907797BBD4}" srcOrd="0" destOrd="0" presId="urn:microsoft.com/office/officeart/2005/8/layout/vProcess5"/>
    <dgm:cxn modelId="{70BF3A7C-36AB-40D4-B4EA-E89DECE0A937}" type="presOf" srcId="{138D95B4-9EEF-4156-992E-2AD41EA8D051}" destId="{CAD25761-7768-4242-BF57-FE5102C4999C}" srcOrd="1" destOrd="0" presId="urn:microsoft.com/office/officeart/2005/8/layout/vProcess5"/>
    <dgm:cxn modelId="{C47249A4-A27F-4826-AD94-7570791C314E}" type="presOf" srcId="{8D707837-D630-4F5C-B5FC-8434A326137C}" destId="{96DAC8EC-A4B6-4A4E-879D-2C57E4C67758}" srcOrd="0" destOrd="0" presId="urn:microsoft.com/office/officeart/2005/8/layout/vProcess5"/>
    <dgm:cxn modelId="{7B79FDA6-A5E4-4E93-BB80-3FA634122A0B}" type="presOf" srcId="{CB8FA8C6-21CA-4D05-8388-56C193BCA4AE}" destId="{C2471C94-2141-421B-84C2-D9A297A7E30B}" srcOrd="1" destOrd="0" presId="urn:microsoft.com/office/officeart/2005/8/layout/vProcess5"/>
    <dgm:cxn modelId="{F41D59BB-74AF-443F-9A09-CEA97DA29262}" srcId="{D0BF9B28-00A9-44D8-8F11-DA4C37933525}" destId="{138D95B4-9EEF-4156-992E-2AD41EA8D051}" srcOrd="1" destOrd="0" parTransId="{214EA854-9A81-439F-8BF9-9F3EE49A5696}" sibTransId="{BC02C116-65B5-41EA-A491-DAC9B0DE78F6}"/>
    <dgm:cxn modelId="{A12A75C6-93B0-485D-B8DC-A23AA93B32C8}" srcId="{D0BF9B28-00A9-44D8-8F11-DA4C37933525}" destId="{F2DBA703-EE32-4086-9B64-4002A040025A}" srcOrd="2" destOrd="0" parTransId="{C1DF4B90-00C4-43D8-828C-14AE6F762F2C}" sibTransId="{A03AF406-EA10-4CDC-900A-2F2DCAD5BF94}"/>
    <dgm:cxn modelId="{89C7FBCF-7553-44D1-AFA2-F3EE8D10E501}" type="presOf" srcId="{D0BF9B28-00A9-44D8-8F11-DA4C37933525}" destId="{E8EBF0E9-A58F-4CA2-9E86-DB732EC38B22}" srcOrd="0" destOrd="0" presId="urn:microsoft.com/office/officeart/2005/8/layout/vProcess5"/>
    <dgm:cxn modelId="{895819E1-B9A2-4C9A-9BCE-71F16ECB55EE}" type="presParOf" srcId="{E8EBF0E9-A58F-4CA2-9E86-DB732EC38B22}" destId="{AB39695F-398B-4D24-BDD1-1091C3F77810}" srcOrd="0" destOrd="0" presId="urn:microsoft.com/office/officeart/2005/8/layout/vProcess5"/>
    <dgm:cxn modelId="{7E68CE76-8356-4586-90F6-6FAA16637B05}" type="presParOf" srcId="{E8EBF0E9-A58F-4CA2-9E86-DB732EC38B22}" destId="{D079508B-5D29-49C1-A2A0-CA0E00E0C9A2}" srcOrd="1" destOrd="0" presId="urn:microsoft.com/office/officeart/2005/8/layout/vProcess5"/>
    <dgm:cxn modelId="{51D4BB20-0AB0-4ECF-B67B-CA65A6C19F58}" type="presParOf" srcId="{E8EBF0E9-A58F-4CA2-9E86-DB732EC38B22}" destId="{96A64D29-A012-4136-901B-C2907797BBD4}" srcOrd="2" destOrd="0" presId="urn:microsoft.com/office/officeart/2005/8/layout/vProcess5"/>
    <dgm:cxn modelId="{D0B03A8A-6EFD-43B1-8B7D-4B1E99802A63}" type="presParOf" srcId="{E8EBF0E9-A58F-4CA2-9E86-DB732EC38B22}" destId="{47206DF2-3C9F-4DEB-B75F-3A116AC4B05F}" srcOrd="3" destOrd="0" presId="urn:microsoft.com/office/officeart/2005/8/layout/vProcess5"/>
    <dgm:cxn modelId="{1AACB6B8-A82B-46EB-9F49-8DF577CFD950}" type="presParOf" srcId="{E8EBF0E9-A58F-4CA2-9E86-DB732EC38B22}" destId="{96DAC8EC-A4B6-4A4E-879D-2C57E4C67758}" srcOrd="4" destOrd="0" presId="urn:microsoft.com/office/officeart/2005/8/layout/vProcess5"/>
    <dgm:cxn modelId="{2DA44AEE-08C4-451B-85D4-8CB300489356}" type="presParOf" srcId="{E8EBF0E9-A58F-4CA2-9E86-DB732EC38B22}" destId="{EB48A7C5-79A1-449F-AFEF-C523B4DDDDB2}" srcOrd="5" destOrd="0" presId="urn:microsoft.com/office/officeart/2005/8/layout/vProcess5"/>
    <dgm:cxn modelId="{874768ED-2E38-418F-B176-26EB5A08E3A8}" type="presParOf" srcId="{E8EBF0E9-A58F-4CA2-9E86-DB732EC38B22}" destId="{C2471C94-2141-421B-84C2-D9A297A7E30B}" srcOrd="6" destOrd="0" presId="urn:microsoft.com/office/officeart/2005/8/layout/vProcess5"/>
    <dgm:cxn modelId="{C42F78E7-A688-490D-B403-ADBB6A14024C}" type="presParOf" srcId="{E8EBF0E9-A58F-4CA2-9E86-DB732EC38B22}" destId="{CAD25761-7768-4242-BF57-FE5102C4999C}" srcOrd="7" destOrd="0" presId="urn:microsoft.com/office/officeart/2005/8/layout/vProcess5"/>
    <dgm:cxn modelId="{A5B236FD-77FE-44E8-AD03-0675C3535A7A}" type="presParOf" srcId="{E8EBF0E9-A58F-4CA2-9E86-DB732EC38B22}" destId="{9B840945-DA15-41D7-8325-AD420C4E4D0E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E8448DF-7F05-4D4B-A464-13AA5D9B61BB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425E5E0-9A4A-494F-BDB4-D64D827C3D95}">
      <dgm:prSet/>
      <dgm:spPr/>
      <dgm:t>
        <a:bodyPr/>
        <a:lstStyle/>
        <a:p>
          <a:r>
            <a:rPr lang="id-ID" dirty="0"/>
            <a:t>Strenght (kekuatan)</a:t>
          </a:r>
          <a:endParaRPr lang="en-US" dirty="0"/>
        </a:p>
      </dgm:t>
    </dgm:pt>
    <dgm:pt modelId="{4C266422-4048-4409-9E6B-B30E184AD7DD}" type="parTrans" cxnId="{FE6D98E7-B843-422E-9F27-9072E9CD4163}">
      <dgm:prSet/>
      <dgm:spPr/>
      <dgm:t>
        <a:bodyPr/>
        <a:lstStyle/>
        <a:p>
          <a:endParaRPr lang="en-US"/>
        </a:p>
      </dgm:t>
    </dgm:pt>
    <dgm:pt modelId="{F6C95B34-7B38-4541-9A53-8C8728B4153D}" type="sibTrans" cxnId="{FE6D98E7-B843-422E-9F27-9072E9CD4163}">
      <dgm:prSet/>
      <dgm:spPr/>
      <dgm:t>
        <a:bodyPr/>
        <a:lstStyle/>
        <a:p>
          <a:endParaRPr lang="en-US"/>
        </a:p>
      </dgm:t>
    </dgm:pt>
    <dgm:pt modelId="{61A869F7-52CF-4D0A-9954-1EE938504810}">
      <dgm:prSet/>
      <dgm:spPr/>
      <dgm:t>
        <a:bodyPr/>
        <a:lstStyle/>
        <a:p>
          <a:r>
            <a:rPr lang="id-ID"/>
            <a:t>Weakness (kelemahan)</a:t>
          </a:r>
          <a:endParaRPr lang="en-US"/>
        </a:p>
      </dgm:t>
    </dgm:pt>
    <dgm:pt modelId="{53AB0A99-BD3B-4378-AFCF-ECD0C4E96859}" type="parTrans" cxnId="{40C68301-FB6A-4630-8972-1B01E696CA1B}">
      <dgm:prSet/>
      <dgm:spPr/>
      <dgm:t>
        <a:bodyPr/>
        <a:lstStyle/>
        <a:p>
          <a:endParaRPr lang="en-US"/>
        </a:p>
      </dgm:t>
    </dgm:pt>
    <dgm:pt modelId="{5B614BEB-70D3-49A5-9FBD-F0223B60F75D}" type="sibTrans" cxnId="{40C68301-FB6A-4630-8972-1B01E696CA1B}">
      <dgm:prSet/>
      <dgm:spPr/>
      <dgm:t>
        <a:bodyPr/>
        <a:lstStyle/>
        <a:p>
          <a:endParaRPr lang="en-US"/>
        </a:p>
      </dgm:t>
    </dgm:pt>
    <dgm:pt modelId="{2CBFA268-08D5-48DE-A0C5-F31281EA7643}">
      <dgm:prSet/>
      <dgm:spPr/>
      <dgm:t>
        <a:bodyPr/>
        <a:lstStyle/>
        <a:p>
          <a:r>
            <a:rPr lang="id-ID"/>
            <a:t>Threats (ancaman)</a:t>
          </a:r>
          <a:endParaRPr lang="en-US"/>
        </a:p>
      </dgm:t>
    </dgm:pt>
    <dgm:pt modelId="{6306F810-1A7C-4891-8B3C-C3BE49DF02F8}" type="parTrans" cxnId="{E670D49D-11DF-4D76-9238-14B198E32FE5}">
      <dgm:prSet/>
      <dgm:spPr/>
      <dgm:t>
        <a:bodyPr/>
        <a:lstStyle/>
        <a:p>
          <a:endParaRPr lang="en-US"/>
        </a:p>
      </dgm:t>
    </dgm:pt>
    <dgm:pt modelId="{2D356A7C-F462-4A77-B6EA-40FEBB368E8B}" type="sibTrans" cxnId="{E670D49D-11DF-4D76-9238-14B198E32FE5}">
      <dgm:prSet/>
      <dgm:spPr/>
      <dgm:t>
        <a:bodyPr/>
        <a:lstStyle/>
        <a:p>
          <a:endParaRPr lang="en-US"/>
        </a:p>
      </dgm:t>
    </dgm:pt>
    <dgm:pt modelId="{0C3440D9-E5E2-4C00-95AD-0B9C0AFA4362}">
      <dgm:prSet/>
      <dgm:spPr/>
      <dgm:t>
        <a:bodyPr/>
        <a:lstStyle/>
        <a:p>
          <a:r>
            <a:rPr lang="id-ID"/>
            <a:t>Opportunities (Peluang)</a:t>
          </a:r>
          <a:endParaRPr lang="en-US"/>
        </a:p>
      </dgm:t>
    </dgm:pt>
    <dgm:pt modelId="{F5629981-EFE4-4A4E-9C46-67009EAB7714}" type="parTrans" cxnId="{5FE16602-3DD0-4189-A18F-D19701F59DDD}">
      <dgm:prSet/>
      <dgm:spPr/>
      <dgm:t>
        <a:bodyPr/>
        <a:lstStyle/>
        <a:p>
          <a:endParaRPr lang="en-US"/>
        </a:p>
      </dgm:t>
    </dgm:pt>
    <dgm:pt modelId="{8B76A7EA-0D6F-4FBD-A0EB-1FF7BD870179}" type="sibTrans" cxnId="{5FE16602-3DD0-4189-A18F-D19701F59DDD}">
      <dgm:prSet/>
      <dgm:spPr/>
      <dgm:t>
        <a:bodyPr/>
        <a:lstStyle/>
        <a:p>
          <a:endParaRPr lang="en-US"/>
        </a:p>
      </dgm:t>
    </dgm:pt>
    <dgm:pt modelId="{09439066-81B2-473C-A448-1AAD4E024482}" type="pres">
      <dgm:prSet presAssocID="{AE8448DF-7F05-4D4B-A464-13AA5D9B61BB}" presName="cycle" presStyleCnt="0">
        <dgm:presLayoutVars>
          <dgm:dir/>
          <dgm:resizeHandles val="exact"/>
        </dgm:presLayoutVars>
      </dgm:prSet>
      <dgm:spPr/>
    </dgm:pt>
    <dgm:pt modelId="{83EA874B-0E84-4C57-BC7C-6013FC669F0D}" type="pres">
      <dgm:prSet presAssocID="{B425E5E0-9A4A-494F-BDB4-D64D827C3D95}" presName="dummy" presStyleCnt="0"/>
      <dgm:spPr/>
    </dgm:pt>
    <dgm:pt modelId="{033AB68D-23D2-4A9D-A544-A78916FF33F2}" type="pres">
      <dgm:prSet presAssocID="{B425E5E0-9A4A-494F-BDB4-D64D827C3D95}" presName="node" presStyleLbl="revTx" presStyleIdx="0" presStyleCnt="4">
        <dgm:presLayoutVars>
          <dgm:bulletEnabled val="1"/>
        </dgm:presLayoutVars>
      </dgm:prSet>
      <dgm:spPr/>
    </dgm:pt>
    <dgm:pt modelId="{C63F4DB8-9D3D-4EAF-99A9-3D00381DEDA8}" type="pres">
      <dgm:prSet presAssocID="{F6C95B34-7B38-4541-9A53-8C8728B4153D}" presName="sibTrans" presStyleLbl="node1" presStyleIdx="0" presStyleCnt="4"/>
      <dgm:spPr/>
    </dgm:pt>
    <dgm:pt modelId="{384FDE80-FBC1-4ED3-95B3-E2A8E4926A97}" type="pres">
      <dgm:prSet presAssocID="{61A869F7-52CF-4D0A-9954-1EE938504810}" presName="dummy" presStyleCnt="0"/>
      <dgm:spPr/>
    </dgm:pt>
    <dgm:pt modelId="{5DE746E4-9A3F-42C3-9CD9-6E07DAEE4968}" type="pres">
      <dgm:prSet presAssocID="{61A869F7-52CF-4D0A-9954-1EE938504810}" presName="node" presStyleLbl="revTx" presStyleIdx="1" presStyleCnt="4">
        <dgm:presLayoutVars>
          <dgm:bulletEnabled val="1"/>
        </dgm:presLayoutVars>
      </dgm:prSet>
      <dgm:spPr/>
    </dgm:pt>
    <dgm:pt modelId="{93363A2E-93FE-4039-8E4E-9B8770A30E67}" type="pres">
      <dgm:prSet presAssocID="{5B614BEB-70D3-49A5-9FBD-F0223B60F75D}" presName="sibTrans" presStyleLbl="node1" presStyleIdx="1" presStyleCnt="4"/>
      <dgm:spPr/>
    </dgm:pt>
    <dgm:pt modelId="{295F2987-0101-49F2-8F02-4CD6F8B53070}" type="pres">
      <dgm:prSet presAssocID="{2CBFA268-08D5-48DE-A0C5-F31281EA7643}" presName="dummy" presStyleCnt="0"/>
      <dgm:spPr/>
    </dgm:pt>
    <dgm:pt modelId="{E01E943A-17B9-45D4-9564-8127F57C0432}" type="pres">
      <dgm:prSet presAssocID="{2CBFA268-08D5-48DE-A0C5-F31281EA7643}" presName="node" presStyleLbl="revTx" presStyleIdx="2" presStyleCnt="4">
        <dgm:presLayoutVars>
          <dgm:bulletEnabled val="1"/>
        </dgm:presLayoutVars>
      </dgm:prSet>
      <dgm:spPr/>
    </dgm:pt>
    <dgm:pt modelId="{3A78BCB0-A24D-42DA-BB14-2D3C8DA7BCFE}" type="pres">
      <dgm:prSet presAssocID="{2D356A7C-F462-4A77-B6EA-40FEBB368E8B}" presName="sibTrans" presStyleLbl="node1" presStyleIdx="2" presStyleCnt="4"/>
      <dgm:spPr/>
    </dgm:pt>
    <dgm:pt modelId="{4F3013C9-AF25-4B86-B03E-10FBC6CC9CAA}" type="pres">
      <dgm:prSet presAssocID="{0C3440D9-E5E2-4C00-95AD-0B9C0AFA4362}" presName="dummy" presStyleCnt="0"/>
      <dgm:spPr/>
    </dgm:pt>
    <dgm:pt modelId="{AD9658D2-B186-48D0-8FF6-7F242C85750D}" type="pres">
      <dgm:prSet presAssocID="{0C3440D9-E5E2-4C00-95AD-0B9C0AFA4362}" presName="node" presStyleLbl="revTx" presStyleIdx="3" presStyleCnt="4">
        <dgm:presLayoutVars>
          <dgm:bulletEnabled val="1"/>
        </dgm:presLayoutVars>
      </dgm:prSet>
      <dgm:spPr/>
    </dgm:pt>
    <dgm:pt modelId="{65889E48-7F13-47B8-9975-15E8A4161215}" type="pres">
      <dgm:prSet presAssocID="{8B76A7EA-0D6F-4FBD-A0EB-1FF7BD870179}" presName="sibTrans" presStyleLbl="node1" presStyleIdx="3" presStyleCnt="4"/>
      <dgm:spPr/>
    </dgm:pt>
  </dgm:ptLst>
  <dgm:cxnLst>
    <dgm:cxn modelId="{40C68301-FB6A-4630-8972-1B01E696CA1B}" srcId="{AE8448DF-7F05-4D4B-A464-13AA5D9B61BB}" destId="{61A869F7-52CF-4D0A-9954-1EE938504810}" srcOrd="1" destOrd="0" parTransId="{53AB0A99-BD3B-4378-AFCF-ECD0C4E96859}" sibTransId="{5B614BEB-70D3-49A5-9FBD-F0223B60F75D}"/>
    <dgm:cxn modelId="{5FE16602-3DD0-4189-A18F-D19701F59DDD}" srcId="{AE8448DF-7F05-4D4B-A464-13AA5D9B61BB}" destId="{0C3440D9-E5E2-4C00-95AD-0B9C0AFA4362}" srcOrd="3" destOrd="0" parTransId="{F5629981-EFE4-4A4E-9C46-67009EAB7714}" sibTransId="{8B76A7EA-0D6F-4FBD-A0EB-1FF7BD870179}"/>
    <dgm:cxn modelId="{186CF111-FD13-4792-8B12-6ABEB19929CD}" type="presOf" srcId="{2CBFA268-08D5-48DE-A0C5-F31281EA7643}" destId="{E01E943A-17B9-45D4-9564-8127F57C0432}" srcOrd="0" destOrd="0" presId="urn:microsoft.com/office/officeart/2005/8/layout/cycle1"/>
    <dgm:cxn modelId="{462A8C37-9DFE-4CEC-8B12-470FED33925D}" type="presOf" srcId="{B425E5E0-9A4A-494F-BDB4-D64D827C3D95}" destId="{033AB68D-23D2-4A9D-A544-A78916FF33F2}" srcOrd="0" destOrd="0" presId="urn:microsoft.com/office/officeart/2005/8/layout/cycle1"/>
    <dgm:cxn modelId="{C65FE63B-EE9C-4501-AFDA-8A7746299533}" type="presOf" srcId="{0C3440D9-E5E2-4C00-95AD-0B9C0AFA4362}" destId="{AD9658D2-B186-48D0-8FF6-7F242C85750D}" srcOrd="0" destOrd="0" presId="urn:microsoft.com/office/officeart/2005/8/layout/cycle1"/>
    <dgm:cxn modelId="{FD81D444-1C7D-418F-8E1C-73E160362062}" type="presOf" srcId="{F6C95B34-7B38-4541-9A53-8C8728B4153D}" destId="{C63F4DB8-9D3D-4EAF-99A9-3D00381DEDA8}" srcOrd="0" destOrd="0" presId="urn:microsoft.com/office/officeart/2005/8/layout/cycle1"/>
    <dgm:cxn modelId="{F4F8B66F-D152-4D8B-94A1-1ABF7D5596C3}" type="presOf" srcId="{2D356A7C-F462-4A77-B6EA-40FEBB368E8B}" destId="{3A78BCB0-A24D-42DA-BB14-2D3C8DA7BCFE}" srcOrd="0" destOrd="0" presId="urn:microsoft.com/office/officeart/2005/8/layout/cycle1"/>
    <dgm:cxn modelId="{C42DC152-E7B9-4BA7-B842-F0FE5A969E6F}" type="presOf" srcId="{61A869F7-52CF-4D0A-9954-1EE938504810}" destId="{5DE746E4-9A3F-42C3-9CD9-6E07DAEE4968}" srcOrd="0" destOrd="0" presId="urn:microsoft.com/office/officeart/2005/8/layout/cycle1"/>
    <dgm:cxn modelId="{FFD5487B-B36C-47CA-8933-CD6EBFD7B001}" type="presOf" srcId="{8B76A7EA-0D6F-4FBD-A0EB-1FF7BD870179}" destId="{65889E48-7F13-47B8-9975-15E8A4161215}" srcOrd="0" destOrd="0" presId="urn:microsoft.com/office/officeart/2005/8/layout/cycle1"/>
    <dgm:cxn modelId="{3D2C0797-7495-499A-A6C9-AFEE5B35CB32}" type="presOf" srcId="{AE8448DF-7F05-4D4B-A464-13AA5D9B61BB}" destId="{09439066-81B2-473C-A448-1AAD4E024482}" srcOrd="0" destOrd="0" presId="urn:microsoft.com/office/officeart/2005/8/layout/cycle1"/>
    <dgm:cxn modelId="{5ABC8498-5B40-471A-A15E-FA66E5CFFFA3}" type="presOf" srcId="{5B614BEB-70D3-49A5-9FBD-F0223B60F75D}" destId="{93363A2E-93FE-4039-8E4E-9B8770A30E67}" srcOrd="0" destOrd="0" presId="urn:microsoft.com/office/officeart/2005/8/layout/cycle1"/>
    <dgm:cxn modelId="{E670D49D-11DF-4D76-9238-14B198E32FE5}" srcId="{AE8448DF-7F05-4D4B-A464-13AA5D9B61BB}" destId="{2CBFA268-08D5-48DE-A0C5-F31281EA7643}" srcOrd="2" destOrd="0" parTransId="{6306F810-1A7C-4891-8B3C-C3BE49DF02F8}" sibTransId="{2D356A7C-F462-4A77-B6EA-40FEBB368E8B}"/>
    <dgm:cxn modelId="{FE6D98E7-B843-422E-9F27-9072E9CD4163}" srcId="{AE8448DF-7F05-4D4B-A464-13AA5D9B61BB}" destId="{B425E5E0-9A4A-494F-BDB4-D64D827C3D95}" srcOrd="0" destOrd="0" parTransId="{4C266422-4048-4409-9E6B-B30E184AD7DD}" sibTransId="{F6C95B34-7B38-4541-9A53-8C8728B4153D}"/>
    <dgm:cxn modelId="{84057459-691A-433E-BE39-A3B8536BF786}" type="presParOf" srcId="{09439066-81B2-473C-A448-1AAD4E024482}" destId="{83EA874B-0E84-4C57-BC7C-6013FC669F0D}" srcOrd="0" destOrd="0" presId="urn:microsoft.com/office/officeart/2005/8/layout/cycle1"/>
    <dgm:cxn modelId="{0ED0CFA8-3217-46EB-81EF-E266769693DB}" type="presParOf" srcId="{09439066-81B2-473C-A448-1AAD4E024482}" destId="{033AB68D-23D2-4A9D-A544-A78916FF33F2}" srcOrd="1" destOrd="0" presId="urn:microsoft.com/office/officeart/2005/8/layout/cycle1"/>
    <dgm:cxn modelId="{00AD28ED-B3C4-44DE-81FE-145D68890F1D}" type="presParOf" srcId="{09439066-81B2-473C-A448-1AAD4E024482}" destId="{C63F4DB8-9D3D-4EAF-99A9-3D00381DEDA8}" srcOrd="2" destOrd="0" presId="urn:microsoft.com/office/officeart/2005/8/layout/cycle1"/>
    <dgm:cxn modelId="{44D98E2C-F069-4095-A2F2-0F1AACD63C68}" type="presParOf" srcId="{09439066-81B2-473C-A448-1AAD4E024482}" destId="{384FDE80-FBC1-4ED3-95B3-E2A8E4926A97}" srcOrd="3" destOrd="0" presId="urn:microsoft.com/office/officeart/2005/8/layout/cycle1"/>
    <dgm:cxn modelId="{D0D2291F-7CB8-4ED9-84AB-657B1B5B5564}" type="presParOf" srcId="{09439066-81B2-473C-A448-1AAD4E024482}" destId="{5DE746E4-9A3F-42C3-9CD9-6E07DAEE4968}" srcOrd="4" destOrd="0" presId="urn:microsoft.com/office/officeart/2005/8/layout/cycle1"/>
    <dgm:cxn modelId="{BD677096-39BF-43D9-A22A-15859DAFBF64}" type="presParOf" srcId="{09439066-81B2-473C-A448-1AAD4E024482}" destId="{93363A2E-93FE-4039-8E4E-9B8770A30E67}" srcOrd="5" destOrd="0" presId="urn:microsoft.com/office/officeart/2005/8/layout/cycle1"/>
    <dgm:cxn modelId="{4941B594-8EB1-49B4-8963-62649114D996}" type="presParOf" srcId="{09439066-81B2-473C-A448-1AAD4E024482}" destId="{295F2987-0101-49F2-8F02-4CD6F8B53070}" srcOrd="6" destOrd="0" presId="urn:microsoft.com/office/officeart/2005/8/layout/cycle1"/>
    <dgm:cxn modelId="{834F6C99-423D-4E47-AE9C-FC21C4301BFC}" type="presParOf" srcId="{09439066-81B2-473C-A448-1AAD4E024482}" destId="{E01E943A-17B9-45D4-9564-8127F57C0432}" srcOrd="7" destOrd="0" presId="urn:microsoft.com/office/officeart/2005/8/layout/cycle1"/>
    <dgm:cxn modelId="{A4E128EC-F82C-46D2-B36B-2BEC59208049}" type="presParOf" srcId="{09439066-81B2-473C-A448-1AAD4E024482}" destId="{3A78BCB0-A24D-42DA-BB14-2D3C8DA7BCFE}" srcOrd="8" destOrd="0" presId="urn:microsoft.com/office/officeart/2005/8/layout/cycle1"/>
    <dgm:cxn modelId="{2CFF6280-2800-4EFC-9882-DBFD2FF37A6D}" type="presParOf" srcId="{09439066-81B2-473C-A448-1AAD4E024482}" destId="{4F3013C9-AF25-4B86-B03E-10FBC6CC9CAA}" srcOrd="9" destOrd="0" presId="urn:microsoft.com/office/officeart/2005/8/layout/cycle1"/>
    <dgm:cxn modelId="{53CB8657-79EC-4B70-98E3-F0E056675CBB}" type="presParOf" srcId="{09439066-81B2-473C-A448-1AAD4E024482}" destId="{AD9658D2-B186-48D0-8FF6-7F242C85750D}" srcOrd="10" destOrd="0" presId="urn:microsoft.com/office/officeart/2005/8/layout/cycle1"/>
    <dgm:cxn modelId="{D1348DDD-47B2-4F73-9E26-C4DB777C0BD0}" type="presParOf" srcId="{09439066-81B2-473C-A448-1AAD4E024482}" destId="{65889E48-7F13-47B8-9975-15E8A4161215}" srcOrd="11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B8E56DA-C5CC-4F4E-A2DD-07BD75E58E1D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DDA192B-8B8B-45D8-9601-20341D8EF59A}">
      <dgm:prSet/>
      <dgm:spPr/>
      <dgm:t>
        <a:bodyPr/>
        <a:lstStyle/>
        <a:p>
          <a:r>
            <a:rPr lang="id-ID"/>
            <a:t>Data Primer</a:t>
          </a:r>
          <a:endParaRPr lang="en-US"/>
        </a:p>
      </dgm:t>
    </dgm:pt>
    <dgm:pt modelId="{50653A60-1374-4863-832B-887EEED1BC80}" type="parTrans" cxnId="{C2DF72D2-004E-44D6-B715-810EA9A5C2C1}">
      <dgm:prSet/>
      <dgm:spPr/>
      <dgm:t>
        <a:bodyPr/>
        <a:lstStyle/>
        <a:p>
          <a:endParaRPr lang="en-US"/>
        </a:p>
      </dgm:t>
    </dgm:pt>
    <dgm:pt modelId="{E4EC5740-AF36-43E8-92DF-E5E8F85505EF}" type="sibTrans" cxnId="{C2DF72D2-004E-44D6-B715-810EA9A5C2C1}">
      <dgm:prSet/>
      <dgm:spPr/>
      <dgm:t>
        <a:bodyPr/>
        <a:lstStyle/>
        <a:p>
          <a:endParaRPr lang="en-US"/>
        </a:p>
      </dgm:t>
    </dgm:pt>
    <dgm:pt modelId="{895EF00A-1F1B-45DA-B00C-6F5D5221CA3C}">
      <dgm:prSet/>
      <dgm:spPr/>
      <dgm:t>
        <a:bodyPr/>
        <a:lstStyle/>
        <a:p>
          <a:r>
            <a:rPr lang="en-US" dirty="0" err="1"/>
            <a:t>Literatur</a:t>
          </a:r>
          <a:r>
            <a:rPr lang="en-US" dirty="0"/>
            <a:t>/ </a:t>
          </a:r>
          <a:r>
            <a:rPr lang="en-US" dirty="0" err="1"/>
            <a:t>Dokumentasi</a:t>
          </a:r>
          <a:endParaRPr lang="en-US" dirty="0"/>
        </a:p>
      </dgm:t>
    </dgm:pt>
    <dgm:pt modelId="{96322872-4B51-4BFB-A7FE-F2D3905562BB}" type="parTrans" cxnId="{F1D70E14-F1A7-4A3D-9BA7-2CAFB6422A5F}">
      <dgm:prSet/>
      <dgm:spPr/>
      <dgm:t>
        <a:bodyPr/>
        <a:lstStyle/>
        <a:p>
          <a:endParaRPr lang="en-US"/>
        </a:p>
      </dgm:t>
    </dgm:pt>
    <dgm:pt modelId="{B39E7E72-C27B-4F5E-94C5-64A00B8A0861}" type="sibTrans" cxnId="{F1D70E14-F1A7-4A3D-9BA7-2CAFB6422A5F}">
      <dgm:prSet/>
      <dgm:spPr/>
      <dgm:t>
        <a:bodyPr/>
        <a:lstStyle/>
        <a:p>
          <a:endParaRPr lang="en-US"/>
        </a:p>
      </dgm:t>
    </dgm:pt>
    <dgm:pt modelId="{8B93C45E-4F72-4A12-A442-42738C7E5DFF}">
      <dgm:prSet/>
      <dgm:spPr/>
      <dgm:t>
        <a:bodyPr/>
        <a:lstStyle/>
        <a:p>
          <a:r>
            <a:rPr lang="id-ID"/>
            <a:t>Wawancara</a:t>
          </a:r>
          <a:endParaRPr lang="en-US"/>
        </a:p>
      </dgm:t>
    </dgm:pt>
    <dgm:pt modelId="{C70B0800-5D62-45E8-ADCD-26F42761DF83}" type="parTrans" cxnId="{35240459-D69C-4E6E-857F-46A5C0A589BA}">
      <dgm:prSet/>
      <dgm:spPr/>
      <dgm:t>
        <a:bodyPr/>
        <a:lstStyle/>
        <a:p>
          <a:endParaRPr lang="en-US"/>
        </a:p>
      </dgm:t>
    </dgm:pt>
    <dgm:pt modelId="{56C3EC2C-3B22-4839-9476-3B4BC901E433}" type="sibTrans" cxnId="{35240459-D69C-4E6E-857F-46A5C0A589BA}">
      <dgm:prSet/>
      <dgm:spPr/>
      <dgm:t>
        <a:bodyPr/>
        <a:lstStyle/>
        <a:p>
          <a:endParaRPr lang="en-US"/>
        </a:p>
      </dgm:t>
    </dgm:pt>
    <dgm:pt modelId="{B3763FF6-40B4-456D-85F4-658086AE1925}">
      <dgm:prSet/>
      <dgm:spPr/>
      <dgm:t>
        <a:bodyPr/>
        <a:lstStyle/>
        <a:p>
          <a:r>
            <a:rPr lang="id-ID"/>
            <a:t>Kuesioner</a:t>
          </a:r>
          <a:endParaRPr lang="en-US"/>
        </a:p>
      </dgm:t>
    </dgm:pt>
    <dgm:pt modelId="{893D1024-7DB1-4E2E-A6C3-E9FA8DFDB06E}" type="parTrans" cxnId="{D514DD81-FE9A-41E4-8C83-DDEA334D5F00}">
      <dgm:prSet/>
      <dgm:spPr/>
      <dgm:t>
        <a:bodyPr/>
        <a:lstStyle/>
        <a:p>
          <a:endParaRPr lang="en-US"/>
        </a:p>
      </dgm:t>
    </dgm:pt>
    <dgm:pt modelId="{36A9F0FD-E9F1-41F0-8AB5-CB7A549CCF4A}" type="sibTrans" cxnId="{D514DD81-FE9A-41E4-8C83-DDEA334D5F00}">
      <dgm:prSet/>
      <dgm:spPr/>
      <dgm:t>
        <a:bodyPr/>
        <a:lstStyle/>
        <a:p>
          <a:endParaRPr lang="en-US"/>
        </a:p>
      </dgm:t>
    </dgm:pt>
    <dgm:pt modelId="{CD3D1CA4-3FDE-4B67-A698-72FC24CDF5B3}">
      <dgm:prSet/>
      <dgm:spPr/>
      <dgm:t>
        <a:bodyPr/>
        <a:lstStyle/>
        <a:p>
          <a:r>
            <a:rPr lang="id-ID"/>
            <a:t>Observasi</a:t>
          </a:r>
          <a:endParaRPr lang="en-US"/>
        </a:p>
      </dgm:t>
    </dgm:pt>
    <dgm:pt modelId="{CF255819-340E-42CF-8F1F-4C51481FFB2D}" type="parTrans" cxnId="{6537E834-170F-4BFC-85C3-B6321E4F4D6A}">
      <dgm:prSet/>
      <dgm:spPr/>
      <dgm:t>
        <a:bodyPr/>
        <a:lstStyle/>
        <a:p>
          <a:endParaRPr lang="en-US"/>
        </a:p>
      </dgm:t>
    </dgm:pt>
    <dgm:pt modelId="{0F1C2F2C-4E32-45CA-98DD-AAEC3AE37D9E}" type="sibTrans" cxnId="{6537E834-170F-4BFC-85C3-B6321E4F4D6A}">
      <dgm:prSet/>
      <dgm:spPr/>
      <dgm:t>
        <a:bodyPr/>
        <a:lstStyle/>
        <a:p>
          <a:endParaRPr lang="en-US"/>
        </a:p>
      </dgm:t>
    </dgm:pt>
    <dgm:pt modelId="{33D7F682-6747-4EA7-8F5C-CB664FEF88CE}" type="pres">
      <dgm:prSet presAssocID="{3B8E56DA-C5CC-4F4E-A2DD-07BD75E58E1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F7272DA-0E0A-40A3-82B4-0583DF27758D}" type="pres">
      <dgm:prSet presAssocID="{7DDA192B-8B8B-45D8-9601-20341D8EF59A}" presName="hierRoot1" presStyleCnt="0">
        <dgm:presLayoutVars>
          <dgm:hierBranch val="init"/>
        </dgm:presLayoutVars>
      </dgm:prSet>
      <dgm:spPr/>
    </dgm:pt>
    <dgm:pt modelId="{4F3E4AE9-2895-4B39-81BE-80779464BEF4}" type="pres">
      <dgm:prSet presAssocID="{7DDA192B-8B8B-45D8-9601-20341D8EF59A}" presName="rootComposite1" presStyleCnt="0"/>
      <dgm:spPr/>
    </dgm:pt>
    <dgm:pt modelId="{AB20BA00-E483-4F99-A66C-07E9F137B80C}" type="pres">
      <dgm:prSet presAssocID="{7DDA192B-8B8B-45D8-9601-20341D8EF59A}" presName="rootText1" presStyleLbl="node0" presStyleIdx="0" presStyleCnt="1">
        <dgm:presLayoutVars>
          <dgm:chPref val="3"/>
        </dgm:presLayoutVars>
      </dgm:prSet>
      <dgm:spPr/>
    </dgm:pt>
    <dgm:pt modelId="{D160D5F3-29DD-4C96-81EF-034579D56064}" type="pres">
      <dgm:prSet presAssocID="{7DDA192B-8B8B-45D8-9601-20341D8EF59A}" presName="rootConnector1" presStyleLbl="node1" presStyleIdx="0" presStyleCnt="0"/>
      <dgm:spPr/>
    </dgm:pt>
    <dgm:pt modelId="{81BCCFB8-4565-4BDE-AC2F-C913C819A7EA}" type="pres">
      <dgm:prSet presAssocID="{7DDA192B-8B8B-45D8-9601-20341D8EF59A}" presName="hierChild2" presStyleCnt="0"/>
      <dgm:spPr/>
    </dgm:pt>
    <dgm:pt modelId="{96EEE450-AFAA-41E7-B753-CFF329A013E7}" type="pres">
      <dgm:prSet presAssocID="{96322872-4B51-4BFB-A7FE-F2D3905562BB}" presName="Name64" presStyleLbl="parChTrans1D2" presStyleIdx="0" presStyleCnt="4"/>
      <dgm:spPr/>
    </dgm:pt>
    <dgm:pt modelId="{A45A93FA-D330-4BA2-AA1B-F11BAFFC2978}" type="pres">
      <dgm:prSet presAssocID="{895EF00A-1F1B-45DA-B00C-6F5D5221CA3C}" presName="hierRoot2" presStyleCnt="0">
        <dgm:presLayoutVars>
          <dgm:hierBranch val="init"/>
        </dgm:presLayoutVars>
      </dgm:prSet>
      <dgm:spPr/>
    </dgm:pt>
    <dgm:pt modelId="{96E79667-6EC3-411B-B838-9058ADCFAEFE}" type="pres">
      <dgm:prSet presAssocID="{895EF00A-1F1B-45DA-B00C-6F5D5221CA3C}" presName="rootComposite" presStyleCnt="0"/>
      <dgm:spPr/>
    </dgm:pt>
    <dgm:pt modelId="{9130C45C-A62C-4521-BD15-F78A5BD84677}" type="pres">
      <dgm:prSet presAssocID="{895EF00A-1F1B-45DA-B00C-6F5D5221CA3C}" presName="rootText" presStyleLbl="node2" presStyleIdx="0" presStyleCnt="4">
        <dgm:presLayoutVars>
          <dgm:chPref val="3"/>
        </dgm:presLayoutVars>
      </dgm:prSet>
      <dgm:spPr/>
    </dgm:pt>
    <dgm:pt modelId="{D51D59CF-45E8-4DE0-A0D8-62A3FCA9236F}" type="pres">
      <dgm:prSet presAssocID="{895EF00A-1F1B-45DA-B00C-6F5D5221CA3C}" presName="rootConnector" presStyleLbl="node2" presStyleIdx="0" presStyleCnt="4"/>
      <dgm:spPr/>
    </dgm:pt>
    <dgm:pt modelId="{654D6AE8-6A13-44F0-B8DA-B2DFF2CF6812}" type="pres">
      <dgm:prSet presAssocID="{895EF00A-1F1B-45DA-B00C-6F5D5221CA3C}" presName="hierChild4" presStyleCnt="0"/>
      <dgm:spPr/>
    </dgm:pt>
    <dgm:pt modelId="{1BB21E6C-D6BF-419E-84E8-2AD926B45AE0}" type="pres">
      <dgm:prSet presAssocID="{895EF00A-1F1B-45DA-B00C-6F5D5221CA3C}" presName="hierChild5" presStyleCnt="0"/>
      <dgm:spPr/>
    </dgm:pt>
    <dgm:pt modelId="{A57A277A-8D90-411A-9C26-1D80469FA682}" type="pres">
      <dgm:prSet presAssocID="{C70B0800-5D62-45E8-ADCD-26F42761DF83}" presName="Name64" presStyleLbl="parChTrans1D2" presStyleIdx="1" presStyleCnt="4"/>
      <dgm:spPr/>
    </dgm:pt>
    <dgm:pt modelId="{214CF65A-9FAC-4034-ADB6-8CC8343E640A}" type="pres">
      <dgm:prSet presAssocID="{8B93C45E-4F72-4A12-A442-42738C7E5DFF}" presName="hierRoot2" presStyleCnt="0">
        <dgm:presLayoutVars>
          <dgm:hierBranch val="init"/>
        </dgm:presLayoutVars>
      </dgm:prSet>
      <dgm:spPr/>
    </dgm:pt>
    <dgm:pt modelId="{064035F5-EEBE-4945-9880-3CD1077AEA93}" type="pres">
      <dgm:prSet presAssocID="{8B93C45E-4F72-4A12-A442-42738C7E5DFF}" presName="rootComposite" presStyleCnt="0"/>
      <dgm:spPr/>
    </dgm:pt>
    <dgm:pt modelId="{70E2BF84-9EDD-4CD5-A191-38CF203857E1}" type="pres">
      <dgm:prSet presAssocID="{8B93C45E-4F72-4A12-A442-42738C7E5DFF}" presName="rootText" presStyleLbl="node2" presStyleIdx="1" presStyleCnt="4">
        <dgm:presLayoutVars>
          <dgm:chPref val="3"/>
        </dgm:presLayoutVars>
      </dgm:prSet>
      <dgm:spPr/>
    </dgm:pt>
    <dgm:pt modelId="{6F49A2FA-93F9-4BB2-971E-4940B1C09E12}" type="pres">
      <dgm:prSet presAssocID="{8B93C45E-4F72-4A12-A442-42738C7E5DFF}" presName="rootConnector" presStyleLbl="node2" presStyleIdx="1" presStyleCnt="4"/>
      <dgm:spPr/>
    </dgm:pt>
    <dgm:pt modelId="{8298AD15-FFA8-406D-9779-A3393C836E24}" type="pres">
      <dgm:prSet presAssocID="{8B93C45E-4F72-4A12-A442-42738C7E5DFF}" presName="hierChild4" presStyleCnt="0"/>
      <dgm:spPr/>
    </dgm:pt>
    <dgm:pt modelId="{1CFD6CB8-F2AB-4577-8B06-9966CE1C1665}" type="pres">
      <dgm:prSet presAssocID="{8B93C45E-4F72-4A12-A442-42738C7E5DFF}" presName="hierChild5" presStyleCnt="0"/>
      <dgm:spPr/>
    </dgm:pt>
    <dgm:pt modelId="{3EC587FC-034D-412D-B90D-F168A57F993D}" type="pres">
      <dgm:prSet presAssocID="{893D1024-7DB1-4E2E-A6C3-E9FA8DFDB06E}" presName="Name64" presStyleLbl="parChTrans1D2" presStyleIdx="2" presStyleCnt="4"/>
      <dgm:spPr/>
    </dgm:pt>
    <dgm:pt modelId="{8014A3EF-B4C5-4ECA-8F4C-453A0E019ADB}" type="pres">
      <dgm:prSet presAssocID="{B3763FF6-40B4-456D-85F4-658086AE1925}" presName="hierRoot2" presStyleCnt="0">
        <dgm:presLayoutVars>
          <dgm:hierBranch val="init"/>
        </dgm:presLayoutVars>
      </dgm:prSet>
      <dgm:spPr/>
    </dgm:pt>
    <dgm:pt modelId="{8FB6EB75-54E8-4F1A-BDBB-A6E96DC35312}" type="pres">
      <dgm:prSet presAssocID="{B3763FF6-40B4-456D-85F4-658086AE1925}" presName="rootComposite" presStyleCnt="0"/>
      <dgm:spPr/>
    </dgm:pt>
    <dgm:pt modelId="{75C9B59A-01F5-49CB-A5B3-E400AE7D6333}" type="pres">
      <dgm:prSet presAssocID="{B3763FF6-40B4-456D-85F4-658086AE1925}" presName="rootText" presStyleLbl="node2" presStyleIdx="2" presStyleCnt="4">
        <dgm:presLayoutVars>
          <dgm:chPref val="3"/>
        </dgm:presLayoutVars>
      </dgm:prSet>
      <dgm:spPr/>
    </dgm:pt>
    <dgm:pt modelId="{D6B63579-32D8-40C5-B7FA-D3CD2C8156F2}" type="pres">
      <dgm:prSet presAssocID="{B3763FF6-40B4-456D-85F4-658086AE1925}" presName="rootConnector" presStyleLbl="node2" presStyleIdx="2" presStyleCnt="4"/>
      <dgm:spPr/>
    </dgm:pt>
    <dgm:pt modelId="{473719DD-8D70-42C1-AC0D-72572BB0A561}" type="pres">
      <dgm:prSet presAssocID="{B3763FF6-40B4-456D-85F4-658086AE1925}" presName="hierChild4" presStyleCnt="0"/>
      <dgm:spPr/>
    </dgm:pt>
    <dgm:pt modelId="{F0DB2D71-A989-4DD9-8DE4-9DD00E86E57A}" type="pres">
      <dgm:prSet presAssocID="{B3763FF6-40B4-456D-85F4-658086AE1925}" presName="hierChild5" presStyleCnt="0"/>
      <dgm:spPr/>
    </dgm:pt>
    <dgm:pt modelId="{0C81AF0E-D87E-429A-B1A5-B4C8D65083B6}" type="pres">
      <dgm:prSet presAssocID="{CF255819-340E-42CF-8F1F-4C51481FFB2D}" presName="Name64" presStyleLbl="parChTrans1D2" presStyleIdx="3" presStyleCnt="4"/>
      <dgm:spPr/>
    </dgm:pt>
    <dgm:pt modelId="{09ECFBB4-42FE-4C06-9D69-DDC38359120C}" type="pres">
      <dgm:prSet presAssocID="{CD3D1CA4-3FDE-4B67-A698-72FC24CDF5B3}" presName="hierRoot2" presStyleCnt="0">
        <dgm:presLayoutVars>
          <dgm:hierBranch val="init"/>
        </dgm:presLayoutVars>
      </dgm:prSet>
      <dgm:spPr/>
    </dgm:pt>
    <dgm:pt modelId="{9F43F8FE-13AF-48F7-95D4-8DC258FB7F03}" type="pres">
      <dgm:prSet presAssocID="{CD3D1CA4-3FDE-4B67-A698-72FC24CDF5B3}" presName="rootComposite" presStyleCnt="0"/>
      <dgm:spPr/>
    </dgm:pt>
    <dgm:pt modelId="{7EF5A51C-DEB2-4291-B33B-E71B6B8BBC77}" type="pres">
      <dgm:prSet presAssocID="{CD3D1CA4-3FDE-4B67-A698-72FC24CDF5B3}" presName="rootText" presStyleLbl="node2" presStyleIdx="3" presStyleCnt="4">
        <dgm:presLayoutVars>
          <dgm:chPref val="3"/>
        </dgm:presLayoutVars>
      </dgm:prSet>
      <dgm:spPr/>
    </dgm:pt>
    <dgm:pt modelId="{8E93A1EB-91D7-46A2-9BC8-8C981AEDBA9B}" type="pres">
      <dgm:prSet presAssocID="{CD3D1CA4-3FDE-4B67-A698-72FC24CDF5B3}" presName="rootConnector" presStyleLbl="node2" presStyleIdx="3" presStyleCnt="4"/>
      <dgm:spPr/>
    </dgm:pt>
    <dgm:pt modelId="{5F3A3C7B-2046-47E1-BCFA-2383FFC2D04F}" type="pres">
      <dgm:prSet presAssocID="{CD3D1CA4-3FDE-4B67-A698-72FC24CDF5B3}" presName="hierChild4" presStyleCnt="0"/>
      <dgm:spPr/>
    </dgm:pt>
    <dgm:pt modelId="{C386FD7C-F4EC-4A3D-A272-C445A2C994BA}" type="pres">
      <dgm:prSet presAssocID="{CD3D1CA4-3FDE-4B67-A698-72FC24CDF5B3}" presName="hierChild5" presStyleCnt="0"/>
      <dgm:spPr/>
    </dgm:pt>
    <dgm:pt modelId="{00AAA34B-6F47-4E47-A3DA-1CB524A778BD}" type="pres">
      <dgm:prSet presAssocID="{7DDA192B-8B8B-45D8-9601-20341D8EF59A}" presName="hierChild3" presStyleCnt="0"/>
      <dgm:spPr/>
    </dgm:pt>
  </dgm:ptLst>
  <dgm:cxnLst>
    <dgm:cxn modelId="{E0509D02-50DB-4232-880F-A387BA41A86C}" type="presOf" srcId="{8B93C45E-4F72-4A12-A442-42738C7E5DFF}" destId="{6F49A2FA-93F9-4BB2-971E-4940B1C09E12}" srcOrd="1" destOrd="0" presId="urn:microsoft.com/office/officeart/2009/3/layout/HorizontalOrganizationChart"/>
    <dgm:cxn modelId="{F1D70E14-F1A7-4A3D-9BA7-2CAFB6422A5F}" srcId="{7DDA192B-8B8B-45D8-9601-20341D8EF59A}" destId="{895EF00A-1F1B-45DA-B00C-6F5D5221CA3C}" srcOrd="0" destOrd="0" parTransId="{96322872-4B51-4BFB-A7FE-F2D3905562BB}" sibTransId="{B39E7E72-C27B-4F5E-94C5-64A00B8A0861}"/>
    <dgm:cxn modelId="{6537E834-170F-4BFC-85C3-B6321E4F4D6A}" srcId="{7DDA192B-8B8B-45D8-9601-20341D8EF59A}" destId="{CD3D1CA4-3FDE-4B67-A698-72FC24CDF5B3}" srcOrd="3" destOrd="0" parTransId="{CF255819-340E-42CF-8F1F-4C51481FFB2D}" sibTransId="{0F1C2F2C-4E32-45CA-98DD-AAEC3AE37D9E}"/>
    <dgm:cxn modelId="{E55A843A-D7BE-46E8-87E5-4481EB0C3E0E}" type="presOf" srcId="{B3763FF6-40B4-456D-85F4-658086AE1925}" destId="{75C9B59A-01F5-49CB-A5B3-E400AE7D6333}" srcOrd="0" destOrd="0" presId="urn:microsoft.com/office/officeart/2009/3/layout/HorizontalOrganizationChart"/>
    <dgm:cxn modelId="{035CA562-0C64-4456-AE58-CBCF30473768}" type="presOf" srcId="{8B93C45E-4F72-4A12-A442-42738C7E5DFF}" destId="{70E2BF84-9EDD-4CD5-A191-38CF203857E1}" srcOrd="0" destOrd="0" presId="urn:microsoft.com/office/officeart/2009/3/layout/HorizontalOrganizationChart"/>
    <dgm:cxn modelId="{323ED56E-11D6-4B65-8EAA-3197A9BF901A}" type="presOf" srcId="{CD3D1CA4-3FDE-4B67-A698-72FC24CDF5B3}" destId="{7EF5A51C-DEB2-4291-B33B-E71B6B8BBC77}" srcOrd="0" destOrd="0" presId="urn:microsoft.com/office/officeart/2009/3/layout/HorizontalOrganizationChart"/>
    <dgm:cxn modelId="{35240459-D69C-4E6E-857F-46A5C0A589BA}" srcId="{7DDA192B-8B8B-45D8-9601-20341D8EF59A}" destId="{8B93C45E-4F72-4A12-A442-42738C7E5DFF}" srcOrd="1" destOrd="0" parTransId="{C70B0800-5D62-45E8-ADCD-26F42761DF83}" sibTransId="{56C3EC2C-3B22-4839-9476-3B4BC901E433}"/>
    <dgm:cxn modelId="{DDB63F7B-A10C-4C82-9013-1F32C98FEF1D}" type="presOf" srcId="{CF255819-340E-42CF-8F1F-4C51481FFB2D}" destId="{0C81AF0E-D87E-429A-B1A5-B4C8D65083B6}" srcOrd="0" destOrd="0" presId="urn:microsoft.com/office/officeart/2009/3/layout/HorizontalOrganizationChart"/>
    <dgm:cxn modelId="{D514DD81-FE9A-41E4-8C83-DDEA334D5F00}" srcId="{7DDA192B-8B8B-45D8-9601-20341D8EF59A}" destId="{B3763FF6-40B4-456D-85F4-658086AE1925}" srcOrd="2" destOrd="0" parTransId="{893D1024-7DB1-4E2E-A6C3-E9FA8DFDB06E}" sibTransId="{36A9F0FD-E9F1-41F0-8AB5-CB7A549CCF4A}"/>
    <dgm:cxn modelId="{E57E2F8A-5E38-4FDD-BE59-9375E67A3D1B}" type="presOf" srcId="{C70B0800-5D62-45E8-ADCD-26F42761DF83}" destId="{A57A277A-8D90-411A-9C26-1D80469FA682}" srcOrd="0" destOrd="0" presId="urn:microsoft.com/office/officeart/2009/3/layout/HorizontalOrganizationChart"/>
    <dgm:cxn modelId="{56E1C98E-C75A-43BA-A16B-F0E6895EEF3B}" type="presOf" srcId="{895EF00A-1F1B-45DA-B00C-6F5D5221CA3C}" destId="{9130C45C-A62C-4521-BD15-F78A5BD84677}" srcOrd="0" destOrd="0" presId="urn:microsoft.com/office/officeart/2009/3/layout/HorizontalOrganizationChart"/>
    <dgm:cxn modelId="{CFE17998-73A3-4256-888C-AD7667D6312B}" type="presOf" srcId="{7DDA192B-8B8B-45D8-9601-20341D8EF59A}" destId="{D160D5F3-29DD-4C96-81EF-034579D56064}" srcOrd="1" destOrd="0" presId="urn:microsoft.com/office/officeart/2009/3/layout/HorizontalOrganizationChart"/>
    <dgm:cxn modelId="{3FBC7FA9-92BD-4995-A656-BD137C9533DB}" type="presOf" srcId="{96322872-4B51-4BFB-A7FE-F2D3905562BB}" destId="{96EEE450-AFAA-41E7-B753-CFF329A013E7}" srcOrd="0" destOrd="0" presId="urn:microsoft.com/office/officeart/2009/3/layout/HorizontalOrganizationChart"/>
    <dgm:cxn modelId="{B5C281AF-E290-45C0-A622-F36497C1D0FE}" type="presOf" srcId="{7DDA192B-8B8B-45D8-9601-20341D8EF59A}" destId="{AB20BA00-E483-4F99-A66C-07E9F137B80C}" srcOrd="0" destOrd="0" presId="urn:microsoft.com/office/officeart/2009/3/layout/HorizontalOrganizationChart"/>
    <dgm:cxn modelId="{262E41BC-2602-4E62-8C26-6BDE7CB83026}" type="presOf" srcId="{CD3D1CA4-3FDE-4B67-A698-72FC24CDF5B3}" destId="{8E93A1EB-91D7-46A2-9BC8-8C981AEDBA9B}" srcOrd="1" destOrd="0" presId="urn:microsoft.com/office/officeart/2009/3/layout/HorizontalOrganizationChart"/>
    <dgm:cxn modelId="{C2DF72D2-004E-44D6-B715-810EA9A5C2C1}" srcId="{3B8E56DA-C5CC-4F4E-A2DD-07BD75E58E1D}" destId="{7DDA192B-8B8B-45D8-9601-20341D8EF59A}" srcOrd="0" destOrd="0" parTransId="{50653A60-1374-4863-832B-887EEED1BC80}" sibTransId="{E4EC5740-AF36-43E8-92DF-E5E8F85505EF}"/>
    <dgm:cxn modelId="{ABFA87DA-9A0E-4761-BABE-FB51F720B0FA}" type="presOf" srcId="{3B8E56DA-C5CC-4F4E-A2DD-07BD75E58E1D}" destId="{33D7F682-6747-4EA7-8F5C-CB664FEF88CE}" srcOrd="0" destOrd="0" presId="urn:microsoft.com/office/officeart/2009/3/layout/HorizontalOrganizationChart"/>
    <dgm:cxn modelId="{4B5606E5-A434-4144-A5C2-180253E04F68}" type="presOf" srcId="{893D1024-7DB1-4E2E-A6C3-E9FA8DFDB06E}" destId="{3EC587FC-034D-412D-B90D-F168A57F993D}" srcOrd="0" destOrd="0" presId="urn:microsoft.com/office/officeart/2009/3/layout/HorizontalOrganizationChart"/>
    <dgm:cxn modelId="{2EF621E5-C229-4EF4-9F69-9BAED8C6BBEE}" type="presOf" srcId="{895EF00A-1F1B-45DA-B00C-6F5D5221CA3C}" destId="{D51D59CF-45E8-4DE0-A0D8-62A3FCA9236F}" srcOrd="1" destOrd="0" presId="urn:microsoft.com/office/officeart/2009/3/layout/HorizontalOrganizationChart"/>
    <dgm:cxn modelId="{A6AA4DEC-65CA-4F9E-9CE0-99DB235606D5}" type="presOf" srcId="{B3763FF6-40B4-456D-85F4-658086AE1925}" destId="{D6B63579-32D8-40C5-B7FA-D3CD2C8156F2}" srcOrd="1" destOrd="0" presId="urn:microsoft.com/office/officeart/2009/3/layout/HorizontalOrganizationChart"/>
    <dgm:cxn modelId="{728CC044-BCC0-495A-850C-1187A4DBB5E1}" type="presParOf" srcId="{33D7F682-6747-4EA7-8F5C-CB664FEF88CE}" destId="{BF7272DA-0E0A-40A3-82B4-0583DF27758D}" srcOrd="0" destOrd="0" presId="urn:microsoft.com/office/officeart/2009/3/layout/HorizontalOrganizationChart"/>
    <dgm:cxn modelId="{20823D47-0542-4B33-BEEF-23CE0F9BB308}" type="presParOf" srcId="{BF7272DA-0E0A-40A3-82B4-0583DF27758D}" destId="{4F3E4AE9-2895-4B39-81BE-80779464BEF4}" srcOrd="0" destOrd="0" presId="urn:microsoft.com/office/officeart/2009/3/layout/HorizontalOrganizationChart"/>
    <dgm:cxn modelId="{53969151-413C-4C2F-9560-F0320D4EDF02}" type="presParOf" srcId="{4F3E4AE9-2895-4B39-81BE-80779464BEF4}" destId="{AB20BA00-E483-4F99-A66C-07E9F137B80C}" srcOrd="0" destOrd="0" presId="urn:microsoft.com/office/officeart/2009/3/layout/HorizontalOrganizationChart"/>
    <dgm:cxn modelId="{51CC402D-AD24-4BD5-9585-4980A105E2AA}" type="presParOf" srcId="{4F3E4AE9-2895-4B39-81BE-80779464BEF4}" destId="{D160D5F3-29DD-4C96-81EF-034579D56064}" srcOrd="1" destOrd="0" presId="urn:microsoft.com/office/officeart/2009/3/layout/HorizontalOrganizationChart"/>
    <dgm:cxn modelId="{FFBE40BE-B012-4BE9-B01D-8DC4E91CF456}" type="presParOf" srcId="{BF7272DA-0E0A-40A3-82B4-0583DF27758D}" destId="{81BCCFB8-4565-4BDE-AC2F-C913C819A7EA}" srcOrd="1" destOrd="0" presId="urn:microsoft.com/office/officeart/2009/3/layout/HorizontalOrganizationChart"/>
    <dgm:cxn modelId="{74EC98C8-D42A-4CF9-A3B7-E5B78E0BD7D5}" type="presParOf" srcId="{81BCCFB8-4565-4BDE-AC2F-C913C819A7EA}" destId="{96EEE450-AFAA-41E7-B753-CFF329A013E7}" srcOrd="0" destOrd="0" presId="urn:microsoft.com/office/officeart/2009/3/layout/HorizontalOrganizationChart"/>
    <dgm:cxn modelId="{636BA26A-211E-4B91-B59C-2041264AD609}" type="presParOf" srcId="{81BCCFB8-4565-4BDE-AC2F-C913C819A7EA}" destId="{A45A93FA-D330-4BA2-AA1B-F11BAFFC2978}" srcOrd="1" destOrd="0" presId="urn:microsoft.com/office/officeart/2009/3/layout/HorizontalOrganizationChart"/>
    <dgm:cxn modelId="{6713F32F-C885-4DA4-A82C-E427DC7DC1B9}" type="presParOf" srcId="{A45A93FA-D330-4BA2-AA1B-F11BAFFC2978}" destId="{96E79667-6EC3-411B-B838-9058ADCFAEFE}" srcOrd="0" destOrd="0" presId="urn:microsoft.com/office/officeart/2009/3/layout/HorizontalOrganizationChart"/>
    <dgm:cxn modelId="{9E5C3F58-6677-4C49-92E6-18888FFD580B}" type="presParOf" srcId="{96E79667-6EC3-411B-B838-9058ADCFAEFE}" destId="{9130C45C-A62C-4521-BD15-F78A5BD84677}" srcOrd="0" destOrd="0" presId="urn:microsoft.com/office/officeart/2009/3/layout/HorizontalOrganizationChart"/>
    <dgm:cxn modelId="{FE490A65-C22F-499F-9885-08C7EAF41A79}" type="presParOf" srcId="{96E79667-6EC3-411B-B838-9058ADCFAEFE}" destId="{D51D59CF-45E8-4DE0-A0D8-62A3FCA9236F}" srcOrd="1" destOrd="0" presId="urn:microsoft.com/office/officeart/2009/3/layout/HorizontalOrganizationChart"/>
    <dgm:cxn modelId="{83782776-AA76-45D2-B5A6-26C4743EFBF8}" type="presParOf" srcId="{A45A93FA-D330-4BA2-AA1B-F11BAFFC2978}" destId="{654D6AE8-6A13-44F0-B8DA-B2DFF2CF6812}" srcOrd="1" destOrd="0" presId="urn:microsoft.com/office/officeart/2009/3/layout/HorizontalOrganizationChart"/>
    <dgm:cxn modelId="{60377308-F3A6-4F53-B274-07068B50FE0F}" type="presParOf" srcId="{A45A93FA-D330-4BA2-AA1B-F11BAFFC2978}" destId="{1BB21E6C-D6BF-419E-84E8-2AD926B45AE0}" srcOrd="2" destOrd="0" presId="urn:microsoft.com/office/officeart/2009/3/layout/HorizontalOrganizationChart"/>
    <dgm:cxn modelId="{7CF5CBCE-9B1C-4F35-AA08-1F13CFE856EB}" type="presParOf" srcId="{81BCCFB8-4565-4BDE-AC2F-C913C819A7EA}" destId="{A57A277A-8D90-411A-9C26-1D80469FA682}" srcOrd="2" destOrd="0" presId="urn:microsoft.com/office/officeart/2009/3/layout/HorizontalOrganizationChart"/>
    <dgm:cxn modelId="{CA70DC7A-7181-4DA5-8D4F-3C1C40BD600A}" type="presParOf" srcId="{81BCCFB8-4565-4BDE-AC2F-C913C819A7EA}" destId="{214CF65A-9FAC-4034-ADB6-8CC8343E640A}" srcOrd="3" destOrd="0" presId="urn:microsoft.com/office/officeart/2009/3/layout/HorizontalOrganizationChart"/>
    <dgm:cxn modelId="{AF7D4C2D-6DE9-45D0-9871-5FA2EF5509D8}" type="presParOf" srcId="{214CF65A-9FAC-4034-ADB6-8CC8343E640A}" destId="{064035F5-EEBE-4945-9880-3CD1077AEA93}" srcOrd="0" destOrd="0" presId="urn:microsoft.com/office/officeart/2009/3/layout/HorizontalOrganizationChart"/>
    <dgm:cxn modelId="{E49AEA7C-FB6B-4030-964D-71802677FDA2}" type="presParOf" srcId="{064035F5-EEBE-4945-9880-3CD1077AEA93}" destId="{70E2BF84-9EDD-4CD5-A191-38CF203857E1}" srcOrd="0" destOrd="0" presId="urn:microsoft.com/office/officeart/2009/3/layout/HorizontalOrganizationChart"/>
    <dgm:cxn modelId="{F095C445-67FB-4C8E-97B1-3FB765577790}" type="presParOf" srcId="{064035F5-EEBE-4945-9880-3CD1077AEA93}" destId="{6F49A2FA-93F9-4BB2-971E-4940B1C09E12}" srcOrd="1" destOrd="0" presId="urn:microsoft.com/office/officeart/2009/3/layout/HorizontalOrganizationChart"/>
    <dgm:cxn modelId="{4D4663FD-71DB-42ED-BD12-7D5704EA34BD}" type="presParOf" srcId="{214CF65A-9FAC-4034-ADB6-8CC8343E640A}" destId="{8298AD15-FFA8-406D-9779-A3393C836E24}" srcOrd="1" destOrd="0" presId="urn:microsoft.com/office/officeart/2009/3/layout/HorizontalOrganizationChart"/>
    <dgm:cxn modelId="{A54B1C8C-E50E-44B1-B2B7-0109C1ECA092}" type="presParOf" srcId="{214CF65A-9FAC-4034-ADB6-8CC8343E640A}" destId="{1CFD6CB8-F2AB-4577-8B06-9966CE1C1665}" srcOrd="2" destOrd="0" presId="urn:microsoft.com/office/officeart/2009/3/layout/HorizontalOrganizationChart"/>
    <dgm:cxn modelId="{6C30AE83-1D19-4E94-82EF-2B083E4F91A0}" type="presParOf" srcId="{81BCCFB8-4565-4BDE-AC2F-C913C819A7EA}" destId="{3EC587FC-034D-412D-B90D-F168A57F993D}" srcOrd="4" destOrd="0" presId="urn:microsoft.com/office/officeart/2009/3/layout/HorizontalOrganizationChart"/>
    <dgm:cxn modelId="{E89C2AC0-61BF-41E7-8462-9C90FF7ECA3B}" type="presParOf" srcId="{81BCCFB8-4565-4BDE-AC2F-C913C819A7EA}" destId="{8014A3EF-B4C5-4ECA-8F4C-453A0E019ADB}" srcOrd="5" destOrd="0" presId="urn:microsoft.com/office/officeart/2009/3/layout/HorizontalOrganizationChart"/>
    <dgm:cxn modelId="{6639D7AB-409B-4D2F-BDE1-527AFF00E137}" type="presParOf" srcId="{8014A3EF-B4C5-4ECA-8F4C-453A0E019ADB}" destId="{8FB6EB75-54E8-4F1A-BDBB-A6E96DC35312}" srcOrd="0" destOrd="0" presId="urn:microsoft.com/office/officeart/2009/3/layout/HorizontalOrganizationChart"/>
    <dgm:cxn modelId="{6A77B0F6-4100-4908-9B11-0447F0C1C646}" type="presParOf" srcId="{8FB6EB75-54E8-4F1A-BDBB-A6E96DC35312}" destId="{75C9B59A-01F5-49CB-A5B3-E400AE7D6333}" srcOrd="0" destOrd="0" presId="urn:microsoft.com/office/officeart/2009/3/layout/HorizontalOrganizationChart"/>
    <dgm:cxn modelId="{98E31BDB-1FD2-45A3-8F8A-01F546AD73BD}" type="presParOf" srcId="{8FB6EB75-54E8-4F1A-BDBB-A6E96DC35312}" destId="{D6B63579-32D8-40C5-B7FA-D3CD2C8156F2}" srcOrd="1" destOrd="0" presId="urn:microsoft.com/office/officeart/2009/3/layout/HorizontalOrganizationChart"/>
    <dgm:cxn modelId="{3530BD0B-2D76-471F-83CB-6A712162F015}" type="presParOf" srcId="{8014A3EF-B4C5-4ECA-8F4C-453A0E019ADB}" destId="{473719DD-8D70-42C1-AC0D-72572BB0A561}" srcOrd="1" destOrd="0" presId="urn:microsoft.com/office/officeart/2009/3/layout/HorizontalOrganizationChart"/>
    <dgm:cxn modelId="{760595AD-03BF-4C63-A01F-A603AEA2248C}" type="presParOf" srcId="{8014A3EF-B4C5-4ECA-8F4C-453A0E019ADB}" destId="{F0DB2D71-A989-4DD9-8DE4-9DD00E86E57A}" srcOrd="2" destOrd="0" presId="urn:microsoft.com/office/officeart/2009/3/layout/HorizontalOrganizationChart"/>
    <dgm:cxn modelId="{8F525AE8-43E5-42EA-B5FD-FDC1D1785D28}" type="presParOf" srcId="{81BCCFB8-4565-4BDE-AC2F-C913C819A7EA}" destId="{0C81AF0E-D87E-429A-B1A5-B4C8D65083B6}" srcOrd="6" destOrd="0" presId="urn:microsoft.com/office/officeart/2009/3/layout/HorizontalOrganizationChart"/>
    <dgm:cxn modelId="{70B52286-71EE-4290-930B-B25FEE7612CA}" type="presParOf" srcId="{81BCCFB8-4565-4BDE-AC2F-C913C819A7EA}" destId="{09ECFBB4-42FE-4C06-9D69-DDC38359120C}" srcOrd="7" destOrd="0" presId="urn:microsoft.com/office/officeart/2009/3/layout/HorizontalOrganizationChart"/>
    <dgm:cxn modelId="{A86EAE74-7FDD-4504-BBD2-9F4359E64A5B}" type="presParOf" srcId="{09ECFBB4-42FE-4C06-9D69-DDC38359120C}" destId="{9F43F8FE-13AF-48F7-95D4-8DC258FB7F03}" srcOrd="0" destOrd="0" presId="urn:microsoft.com/office/officeart/2009/3/layout/HorizontalOrganizationChart"/>
    <dgm:cxn modelId="{A386B184-51C7-4521-98E7-6AA82284F95E}" type="presParOf" srcId="{9F43F8FE-13AF-48F7-95D4-8DC258FB7F03}" destId="{7EF5A51C-DEB2-4291-B33B-E71B6B8BBC77}" srcOrd="0" destOrd="0" presId="urn:microsoft.com/office/officeart/2009/3/layout/HorizontalOrganizationChart"/>
    <dgm:cxn modelId="{FCEB6312-BA7F-4D0D-BE0F-7F8CBFC8026A}" type="presParOf" srcId="{9F43F8FE-13AF-48F7-95D4-8DC258FB7F03}" destId="{8E93A1EB-91D7-46A2-9BC8-8C981AEDBA9B}" srcOrd="1" destOrd="0" presId="urn:microsoft.com/office/officeart/2009/3/layout/HorizontalOrganizationChart"/>
    <dgm:cxn modelId="{47EC9531-CC2A-426C-B235-D0A446A886D8}" type="presParOf" srcId="{09ECFBB4-42FE-4C06-9D69-DDC38359120C}" destId="{5F3A3C7B-2046-47E1-BCFA-2383FFC2D04F}" srcOrd="1" destOrd="0" presId="urn:microsoft.com/office/officeart/2009/3/layout/HorizontalOrganizationChart"/>
    <dgm:cxn modelId="{4FD0CF70-AE58-48CD-B7DA-0DF26D86F7D6}" type="presParOf" srcId="{09ECFBB4-42FE-4C06-9D69-DDC38359120C}" destId="{C386FD7C-F4EC-4A3D-A272-C445A2C994BA}" srcOrd="2" destOrd="0" presId="urn:microsoft.com/office/officeart/2009/3/layout/HorizontalOrganizationChart"/>
    <dgm:cxn modelId="{E3F34BA2-E63F-4608-AAF9-9A8ADCFB2FD6}" type="presParOf" srcId="{BF7272DA-0E0A-40A3-82B4-0583DF27758D}" destId="{00AAA34B-6F47-4E47-A3DA-1CB524A778BD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337E110-8FBF-44E7-B3C0-E568755301B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290A8FE-A3A0-477C-9417-F059700EE6B9}">
      <dgm:prSet/>
      <dgm:spPr/>
      <dgm:t>
        <a:bodyPr/>
        <a:lstStyle/>
        <a:p>
          <a:r>
            <a:rPr lang="en-US"/>
            <a:t>Wawancara: Wawancara terstruktur, wawancara tidak terstruktur, wawancara semi terstruktur </a:t>
          </a:r>
        </a:p>
      </dgm:t>
    </dgm:pt>
    <dgm:pt modelId="{768F6DBE-CA4F-4958-8D16-A0EFDF307CCB}" type="parTrans" cxnId="{B9CCB941-E7EA-45AF-8922-1FE96AA21304}">
      <dgm:prSet/>
      <dgm:spPr/>
      <dgm:t>
        <a:bodyPr/>
        <a:lstStyle/>
        <a:p>
          <a:endParaRPr lang="en-US"/>
        </a:p>
      </dgm:t>
    </dgm:pt>
    <dgm:pt modelId="{2CC4AC36-8269-4AB7-BF43-74F02DA87B07}" type="sibTrans" cxnId="{B9CCB941-E7EA-45AF-8922-1FE96AA21304}">
      <dgm:prSet/>
      <dgm:spPr/>
      <dgm:t>
        <a:bodyPr/>
        <a:lstStyle/>
        <a:p>
          <a:endParaRPr lang="en-US"/>
        </a:p>
      </dgm:t>
    </dgm:pt>
    <dgm:pt modelId="{84327A4E-240A-4136-B020-10D98FA6B823}">
      <dgm:prSet/>
      <dgm:spPr/>
      <dgm:t>
        <a:bodyPr/>
        <a:lstStyle/>
        <a:p>
          <a:r>
            <a:rPr lang="en-US"/>
            <a:t>Observasi: Partisipan dan non partisipan</a:t>
          </a:r>
        </a:p>
      </dgm:t>
    </dgm:pt>
    <dgm:pt modelId="{6E30EE29-62B1-4ADB-8C58-23FD95C7C03D}" type="parTrans" cxnId="{A5FFBB7F-1580-4B0C-BEF5-1D69100DC7A6}">
      <dgm:prSet/>
      <dgm:spPr/>
      <dgm:t>
        <a:bodyPr/>
        <a:lstStyle/>
        <a:p>
          <a:endParaRPr lang="en-US"/>
        </a:p>
      </dgm:t>
    </dgm:pt>
    <dgm:pt modelId="{7A9F0F11-6696-4632-8A11-0D68614C576D}" type="sibTrans" cxnId="{A5FFBB7F-1580-4B0C-BEF5-1D69100DC7A6}">
      <dgm:prSet/>
      <dgm:spPr/>
      <dgm:t>
        <a:bodyPr/>
        <a:lstStyle/>
        <a:p>
          <a:endParaRPr lang="en-US"/>
        </a:p>
      </dgm:t>
    </dgm:pt>
    <dgm:pt modelId="{347E92DC-9696-4957-886F-F46AE9CBB9CA}">
      <dgm:prSet/>
      <dgm:spPr/>
      <dgm:t>
        <a:bodyPr/>
        <a:lstStyle/>
        <a:p>
          <a:r>
            <a:rPr lang="en-US" dirty="0" err="1"/>
            <a:t>Kuesioner</a:t>
          </a:r>
          <a:r>
            <a:rPr lang="en-US" dirty="0"/>
            <a:t>: </a:t>
          </a:r>
          <a:r>
            <a:rPr lang="en-US" dirty="0" err="1"/>
            <a:t>Tertutup</a:t>
          </a:r>
          <a:r>
            <a:rPr lang="en-US" dirty="0"/>
            <a:t> dan </a:t>
          </a:r>
          <a:r>
            <a:rPr lang="en-US" dirty="0" err="1"/>
            <a:t>terbuka</a:t>
          </a:r>
          <a:endParaRPr lang="en-US" dirty="0"/>
        </a:p>
      </dgm:t>
    </dgm:pt>
    <dgm:pt modelId="{6D308BDB-5437-4BCA-8EB3-E87AC36F0D82}" type="parTrans" cxnId="{49274975-8570-48C2-957E-E6FE803A4684}">
      <dgm:prSet/>
      <dgm:spPr/>
      <dgm:t>
        <a:bodyPr/>
        <a:lstStyle/>
        <a:p>
          <a:endParaRPr lang="en-US"/>
        </a:p>
      </dgm:t>
    </dgm:pt>
    <dgm:pt modelId="{3B92A107-E4B4-4B17-B557-A84AF8E61452}" type="sibTrans" cxnId="{49274975-8570-48C2-957E-E6FE803A4684}">
      <dgm:prSet/>
      <dgm:spPr/>
      <dgm:t>
        <a:bodyPr/>
        <a:lstStyle/>
        <a:p>
          <a:endParaRPr lang="en-US"/>
        </a:p>
      </dgm:t>
    </dgm:pt>
    <dgm:pt modelId="{721CABBD-1A5A-4E01-9138-E115B79E6928}">
      <dgm:prSet/>
      <dgm:spPr/>
      <dgm:t>
        <a:bodyPr/>
        <a:lstStyle/>
        <a:p>
          <a:r>
            <a:rPr lang="en-US" dirty="0" err="1"/>
            <a:t>Literatur</a:t>
          </a:r>
          <a:r>
            <a:rPr lang="en-US" dirty="0"/>
            <a:t>/</a:t>
          </a:r>
          <a:r>
            <a:rPr lang="en-US" dirty="0" err="1"/>
            <a:t>Dkumentasi</a:t>
          </a:r>
          <a:r>
            <a:rPr lang="en-US" dirty="0"/>
            <a:t> </a:t>
          </a:r>
        </a:p>
      </dgm:t>
    </dgm:pt>
    <dgm:pt modelId="{5E2756FB-049D-47C4-9191-4AF9537E0640}" type="parTrans" cxnId="{67B86645-2A48-4493-9BEC-A09B373F3D28}">
      <dgm:prSet/>
      <dgm:spPr/>
    </dgm:pt>
    <dgm:pt modelId="{07C3E115-E422-4D8C-8E4F-6F20DEDC9D14}" type="sibTrans" cxnId="{67B86645-2A48-4493-9BEC-A09B373F3D28}">
      <dgm:prSet/>
      <dgm:spPr/>
    </dgm:pt>
    <dgm:pt modelId="{DF3B90AD-C60D-42BA-AA53-3158FA2A510E}" type="pres">
      <dgm:prSet presAssocID="{8337E110-8FBF-44E7-B3C0-E568755301BB}" presName="linear" presStyleCnt="0">
        <dgm:presLayoutVars>
          <dgm:animLvl val="lvl"/>
          <dgm:resizeHandles val="exact"/>
        </dgm:presLayoutVars>
      </dgm:prSet>
      <dgm:spPr/>
    </dgm:pt>
    <dgm:pt modelId="{B3EE23EE-B59B-4844-9615-D702D88D9F28}" type="pres">
      <dgm:prSet presAssocID="{7290A8FE-A3A0-477C-9417-F059700EE6B9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D85C53B2-F742-41F8-BC61-DB2E8128A411}" type="pres">
      <dgm:prSet presAssocID="{2CC4AC36-8269-4AB7-BF43-74F02DA87B07}" presName="spacer" presStyleCnt="0"/>
      <dgm:spPr/>
    </dgm:pt>
    <dgm:pt modelId="{C2265BAE-C809-4C8D-8744-557B4D7AE1EF}" type="pres">
      <dgm:prSet presAssocID="{84327A4E-240A-4136-B020-10D98FA6B823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7BE0C44E-08F4-4DA5-8F1B-EDA02E212208}" type="pres">
      <dgm:prSet presAssocID="{7A9F0F11-6696-4632-8A11-0D68614C576D}" presName="spacer" presStyleCnt="0"/>
      <dgm:spPr/>
    </dgm:pt>
    <dgm:pt modelId="{E001A753-4213-4C25-A1AC-88B433BC14D0}" type="pres">
      <dgm:prSet presAssocID="{347E92DC-9696-4957-886F-F46AE9CBB9CA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4198EAF1-90C1-44BD-8DAE-FEEA925BA9D2}" type="pres">
      <dgm:prSet presAssocID="{3B92A107-E4B4-4B17-B557-A84AF8E61452}" presName="spacer" presStyleCnt="0"/>
      <dgm:spPr/>
    </dgm:pt>
    <dgm:pt modelId="{55C60E12-31B5-4B7F-BAEF-0708DC4C8803}" type="pres">
      <dgm:prSet presAssocID="{721CABBD-1A5A-4E01-9138-E115B79E6928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D9540C00-DA36-4BA5-8565-0356840482AA}" type="presOf" srcId="{8337E110-8FBF-44E7-B3C0-E568755301BB}" destId="{DF3B90AD-C60D-42BA-AA53-3158FA2A510E}" srcOrd="0" destOrd="0" presId="urn:microsoft.com/office/officeart/2005/8/layout/vList2"/>
    <dgm:cxn modelId="{E159F103-2B32-42CB-B814-A557B3C8632B}" type="presOf" srcId="{347E92DC-9696-4957-886F-F46AE9CBB9CA}" destId="{E001A753-4213-4C25-A1AC-88B433BC14D0}" srcOrd="0" destOrd="0" presId="urn:microsoft.com/office/officeart/2005/8/layout/vList2"/>
    <dgm:cxn modelId="{B9CCB941-E7EA-45AF-8922-1FE96AA21304}" srcId="{8337E110-8FBF-44E7-B3C0-E568755301BB}" destId="{7290A8FE-A3A0-477C-9417-F059700EE6B9}" srcOrd="0" destOrd="0" parTransId="{768F6DBE-CA4F-4958-8D16-A0EFDF307CCB}" sibTransId="{2CC4AC36-8269-4AB7-BF43-74F02DA87B07}"/>
    <dgm:cxn modelId="{67B86645-2A48-4493-9BEC-A09B373F3D28}" srcId="{8337E110-8FBF-44E7-B3C0-E568755301BB}" destId="{721CABBD-1A5A-4E01-9138-E115B79E6928}" srcOrd="3" destOrd="0" parTransId="{5E2756FB-049D-47C4-9191-4AF9537E0640}" sibTransId="{07C3E115-E422-4D8C-8E4F-6F20DEDC9D14}"/>
    <dgm:cxn modelId="{49274975-8570-48C2-957E-E6FE803A4684}" srcId="{8337E110-8FBF-44E7-B3C0-E568755301BB}" destId="{347E92DC-9696-4957-886F-F46AE9CBB9CA}" srcOrd="2" destOrd="0" parTransId="{6D308BDB-5437-4BCA-8EB3-E87AC36F0D82}" sibTransId="{3B92A107-E4B4-4B17-B557-A84AF8E61452}"/>
    <dgm:cxn modelId="{A5FFBB7F-1580-4B0C-BEF5-1D69100DC7A6}" srcId="{8337E110-8FBF-44E7-B3C0-E568755301BB}" destId="{84327A4E-240A-4136-B020-10D98FA6B823}" srcOrd="1" destOrd="0" parTransId="{6E30EE29-62B1-4ADB-8C58-23FD95C7C03D}" sibTransId="{7A9F0F11-6696-4632-8A11-0D68614C576D}"/>
    <dgm:cxn modelId="{5FD83AB8-2212-4EA5-95E7-E8E7EDF7C290}" type="presOf" srcId="{84327A4E-240A-4136-B020-10D98FA6B823}" destId="{C2265BAE-C809-4C8D-8744-557B4D7AE1EF}" srcOrd="0" destOrd="0" presId="urn:microsoft.com/office/officeart/2005/8/layout/vList2"/>
    <dgm:cxn modelId="{537249DF-4621-4258-BA2D-7F980D0FE618}" type="presOf" srcId="{721CABBD-1A5A-4E01-9138-E115B79E6928}" destId="{55C60E12-31B5-4B7F-BAEF-0708DC4C8803}" srcOrd="0" destOrd="0" presId="urn:microsoft.com/office/officeart/2005/8/layout/vList2"/>
    <dgm:cxn modelId="{B2DABAE1-FD45-4653-97D7-7E6209B8BFDE}" type="presOf" srcId="{7290A8FE-A3A0-477C-9417-F059700EE6B9}" destId="{B3EE23EE-B59B-4844-9615-D702D88D9F28}" srcOrd="0" destOrd="0" presId="urn:microsoft.com/office/officeart/2005/8/layout/vList2"/>
    <dgm:cxn modelId="{4654F549-8C1A-41BF-B329-71E0D6AFB819}" type="presParOf" srcId="{DF3B90AD-C60D-42BA-AA53-3158FA2A510E}" destId="{B3EE23EE-B59B-4844-9615-D702D88D9F28}" srcOrd="0" destOrd="0" presId="urn:microsoft.com/office/officeart/2005/8/layout/vList2"/>
    <dgm:cxn modelId="{E0466341-37EE-47AE-A44B-0403EE551D93}" type="presParOf" srcId="{DF3B90AD-C60D-42BA-AA53-3158FA2A510E}" destId="{D85C53B2-F742-41F8-BC61-DB2E8128A411}" srcOrd="1" destOrd="0" presId="urn:microsoft.com/office/officeart/2005/8/layout/vList2"/>
    <dgm:cxn modelId="{C21D113D-A374-4D3E-8C89-0DD123A75A87}" type="presParOf" srcId="{DF3B90AD-C60D-42BA-AA53-3158FA2A510E}" destId="{C2265BAE-C809-4C8D-8744-557B4D7AE1EF}" srcOrd="2" destOrd="0" presId="urn:microsoft.com/office/officeart/2005/8/layout/vList2"/>
    <dgm:cxn modelId="{C98E3B14-5DE3-481E-83B8-EA04BC6CBF23}" type="presParOf" srcId="{DF3B90AD-C60D-42BA-AA53-3158FA2A510E}" destId="{7BE0C44E-08F4-4DA5-8F1B-EDA02E212208}" srcOrd="3" destOrd="0" presId="urn:microsoft.com/office/officeart/2005/8/layout/vList2"/>
    <dgm:cxn modelId="{3D3B2D84-72D3-41CE-8C21-1C1C67591D24}" type="presParOf" srcId="{DF3B90AD-C60D-42BA-AA53-3158FA2A510E}" destId="{E001A753-4213-4C25-A1AC-88B433BC14D0}" srcOrd="4" destOrd="0" presId="urn:microsoft.com/office/officeart/2005/8/layout/vList2"/>
    <dgm:cxn modelId="{3435576A-252C-4C85-BDD7-0EEF61D662B9}" type="presParOf" srcId="{DF3B90AD-C60D-42BA-AA53-3158FA2A510E}" destId="{4198EAF1-90C1-44BD-8DAE-FEEA925BA9D2}" srcOrd="5" destOrd="0" presId="urn:microsoft.com/office/officeart/2005/8/layout/vList2"/>
    <dgm:cxn modelId="{C99CFACA-A394-49C0-B240-F71D049B7D7F}" type="presParOf" srcId="{DF3B90AD-C60D-42BA-AA53-3158FA2A510E}" destId="{55C60E12-31B5-4B7F-BAEF-0708DC4C8803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E3415F1-E7FB-419F-8DFD-DC7CCFC5F3EA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0C4C4C4-BA89-43B8-834D-0568DC748EF4}">
      <dgm:prSet/>
      <dgm:spPr/>
      <dgm:t>
        <a:bodyPr/>
        <a:lstStyle/>
        <a:p>
          <a:r>
            <a:rPr lang="id-ID"/>
            <a:t>Data sekunder</a:t>
          </a:r>
          <a:endParaRPr lang="en-US"/>
        </a:p>
      </dgm:t>
    </dgm:pt>
    <dgm:pt modelId="{2C8DE9AF-135F-4A0E-BCDB-E21BA1F6C08E}" type="parTrans" cxnId="{3C96BE48-8F3E-4295-80AB-88F8D13B150A}">
      <dgm:prSet/>
      <dgm:spPr/>
      <dgm:t>
        <a:bodyPr/>
        <a:lstStyle/>
        <a:p>
          <a:endParaRPr lang="en-US"/>
        </a:p>
      </dgm:t>
    </dgm:pt>
    <dgm:pt modelId="{AEEFE0FA-1E96-4C69-BF44-A6615449E2DF}" type="sibTrans" cxnId="{3C96BE48-8F3E-4295-80AB-88F8D13B150A}">
      <dgm:prSet/>
      <dgm:spPr/>
      <dgm:t>
        <a:bodyPr/>
        <a:lstStyle/>
        <a:p>
          <a:endParaRPr lang="en-US"/>
        </a:p>
      </dgm:t>
    </dgm:pt>
    <dgm:pt modelId="{1628816C-1F3D-45FA-92C7-5FE0447CFE75}">
      <dgm:prSet/>
      <dgm:spPr/>
      <dgm:t>
        <a:bodyPr/>
        <a:lstStyle/>
        <a:p>
          <a:r>
            <a:rPr lang="id-ID"/>
            <a:t>A. Sejarah Lokasi obyek Penelitian</a:t>
          </a:r>
          <a:endParaRPr lang="en-US"/>
        </a:p>
      </dgm:t>
    </dgm:pt>
    <dgm:pt modelId="{8FE1D167-34ED-4511-BC6E-6E9755E68FB7}" type="parTrans" cxnId="{2E3BD571-20AC-4708-931D-F7BE4B7A3E16}">
      <dgm:prSet/>
      <dgm:spPr/>
      <dgm:t>
        <a:bodyPr/>
        <a:lstStyle/>
        <a:p>
          <a:endParaRPr lang="en-US"/>
        </a:p>
      </dgm:t>
    </dgm:pt>
    <dgm:pt modelId="{D9CD19F2-CE1B-4672-9AB3-F1AA5F6A310E}" type="sibTrans" cxnId="{2E3BD571-20AC-4708-931D-F7BE4B7A3E16}">
      <dgm:prSet/>
      <dgm:spPr/>
      <dgm:t>
        <a:bodyPr/>
        <a:lstStyle/>
        <a:p>
          <a:endParaRPr lang="en-US"/>
        </a:p>
      </dgm:t>
    </dgm:pt>
    <dgm:pt modelId="{566B1379-0B0E-4477-B1F2-860978E4F7C2}">
      <dgm:prSet/>
      <dgm:spPr/>
      <dgm:t>
        <a:bodyPr/>
        <a:lstStyle/>
        <a:p>
          <a:r>
            <a:rPr lang="id-ID"/>
            <a:t>Gambaran umum Lokasi Penelitian/Obyek Penelitian</a:t>
          </a:r>
          <a:endParaRPr lang="en-US"/>
        </a:p>
      </dgm:t>
    </dgm:pt>
    <dgm:pt modelId="{4FCE3503-39E3-48CB-BF43-E421D9BCE8C1}" type="parTrans" cxnId="{026F418F-A64D-4E9B-B21A-366B8E023455}">
      <dgm:prSet/>
      <dgm:spPr/>
      <dgm:t>
        <a:bodyPr/>
        <a:lstStyle/>
        <a:p>
          <a:endParaRPr lang="en-US"/>
        </a:p>
      </dgm:t>
    </dgm:pt>
    <dgm:pt modelId="{4FCC2850-11C2-4804-A3D5-14E3308CBAEF}" type="sibTrans" cxnId="{026F418F-A64D-4E9B-B21A-366B8E023455}">
      <dgm:prSet/>
      <dgm:spPr/>
      <dgm:t>
        <a:bodyPr/>
        <a:lstStyle/>
        <a:p>
          <a:endParaRPr lang="en-US"/>
        </a:p>
      </dgm:t>
    </dgm:pt>
    <dgm:pt modelId="{45148162-6FD6-4A5B-A8F0-ABEDE42581D4}">
      <dgm:prSet/>
      <dgm:spPr/>
      <dgm:t>
        <a:bodyPr/>
        <a:lstStyle/>
        <a:p>
          <a:r>
            <a:rPr lang="id-ID" dirty="0"/>
            <a:t>Definisi/Profil</a:t>
          </a:r>
          <a:r>
            <a:rPr lang="en-US" dirty="0"/>
            <a:t> </a:t>
          </a:r>
          <a:r>
            <a:rPr lang="en-US" dirty="0" err="1"/>
            <a:t>Obyek</a:t>
          </a:r>
          <a:r>
            <a:rPr lang="en-US" dirty="0"/>
            <a:t> yang </a:t>
          </a:r>
          <a:r>
            <a:rPr lang="en-US" dirty="0" err="1"/>
            <a:t>akan</a:t>
          </a:r>
          <a:r>
            <a:rPr lang="en-US" dirty="0"/>
            <a:t> di </a:t>
          </a:r>
          <a:r>
            <a:rPr lang="en-US" dirty="0" err="1"/>
            <a:t>rancang</a:t>
          </a:r>
          <a:endParaRPr lang="en-US" dirty="0"/>
        </a:p>
      </dgm:t>
    </dgm:pt>
    <dgm:pt modelId="{33107805-B220-40D7-B824-842202BBDB76}" type="parTrans" cxnId="{ACD46CF4-111E-4B38-A652-48DC21E20535}">
      <dgm:prSet/>
      <dgm:spPr/>
      <dgm:t>
        <a:bodyPr/>
        <a:lstStyle/>
        <a:p>
          <a:endParaRPr lang="en-US"/>
        </a:p>
      </dgm:t>
    </dgm:pt>
    <dgm:pt modelId="{14B043BA-7E5A-44E8-BEFB-8D4C368FE44B}" type="sibTrans" cxnId="{ACD46CF4-111E-4B38-A652-48DC21E20535}">
      <dgm:prSet/>
      <dgm:spPr/>
      <dgm:t>
        <a:bodyPr/>
        <a:lstStyle/>
        <a:p>
          <a:endParaRPr lang="en-US"/>
        </a:p>
      </dgm:t>
    </dgm:pt>
    <dgm:pt modelId="{7B18B89D-3722-45D4-8257-363DF52B0E9D}">
      <dgm:prSet/>
      <dgm:spPr/>
      <dgm:t>
        <a:bodyPr/>
        <a:lstStyle/>
        <a:p>
          <a:r>
            <a:rPr lang="id-ID"/>
            <a:t>Visi dan Misi Obyek Penelitian</a:t>
          </a:r>
          <a:endParaRPr lang="en-US"/>
        </a:p>
      </dgm:t>
    </dgm:pt>
    <dgm:pt modelId="{CE165845-D2E7-49EB-8839-E3ACE939BAD9}" type="parTrans" cxnId="{7DA86C2A-F464-450A-B9DD-8B95E5E7EEDC}">
      <dgm:prSet/>
      <dgm:spPr/>
      <dgm:t>
        <a:bodyPr/>
        <a:lstStyle/>
        <a:p>
          <a:endParaRPr lang="en-US"/>
        </a:p>
      </dgm:t>
    </dgm:pt>
    <dgm:pt modelId="{E6ADC305-6C84-4FBB-9559-35D8DEF03864}" type="sibTrans" cxnId="{7DA86C2A-F464-450A-B9DD-8B95E5E7EEDC}">
      <dgm:prSet/>
      <dgm:spPr/>
      <dgm:t>
        <a:bodyPr/>
        <a:lstStyle/>
        <a:p>
          <a:endParaRPr lang="en-US"/>
        </a:p>
      </dgm:t>
    </dgm:pt>
    <dgm:pt modelId="{28D03515-FE3B-40EB-AE0A-737E7DDFD6A3}" type="pres">
      <dgm:prSet presAssocID="{1E3415F1-E7FB-419F-8DFD-DC7CCFC5F3EA}" presName="Name0" presStyleCnt="0">
        <dgm:presLayoutVars>
          <dgm:dir/>
          <dgm:animLvl val="lvl"/>
          <dgm:resizeHandles val="exact"/>
        </dgm:presLayoutVars>
      </dgm:prSet>
      <dgm:spPr/>
    </dgm:pt>
    <dgm:pt modelId="{11941DC1-2023-406D-AF7D-C0CD97D93820}" type="pres">
      <dgm:prSet presAssocID="{1628816C-1F3D-45FA-92C7-5FE0447CFE75}" presName="boxAndChildren" presStyleCnt="0"/>
      <dgm:spPr/>
    </dgm:pt>
    <dgm:pt modelId="{A51709A1-D331-4E44-8591-3CB66BB1772F}" type="pres">
      <dgm:prSet presAssocID="{1628816C-1F3D-45FA-92C7-5FE0447CFE75}" presName="parentTextBox" presStyleLbl="node1" presStyleIdx="0" presStyleCnt="2"/>
      <dgm:spPr/>
    </dgm:pt>
    <dgm:pt modelId="{8321E0B9-29D4-41B8-B7B7-7AC2F6963DBB}" type="pres">
      <dgm:prSet presAssocID="{1628816C-1F3D-45FA-92C7-5FE0447CFE75}" presName="entireBox" presStyleLbl="node1" presStyleIdx="0" presStyleCnt="2"/>
      <dgm:spPr/>
    </dgm:pt>
    <dgm:pt modelId="{C05B0C34-25DE-48E3-AB31-8BCB74E9785B}" type="pres">
      <dgm:prSet presAssocID="{1628816C-1F3D-45FA-92C7-5FE0447CFE75}" presName="descendantBox" presStyleCnt="0"/>
      <dgm:spPr/>
    </dgm:pt>
    <dgm:pt modelId="{3E9C9A53-B172-493D-ABDE-97B1047BA47F}" type="pres">
      <dgm:prSet presAssocID="{566B1379-0B0E-4477-B1F2-860978E4F7C2}" presName="childTextBox" presStyleLbl="fgAccFollowNode1" presStyleIdx="0" presStyleCnt="3">
        <dgm:presLayoutVars>
          <dgm:bulletEnabled val="1"/>
        </dgm:presLayoutVars>
      </dgm:prSet>
      <dgm:spPr/>
    </dgm:pt>
    <dgm:pt modelId="{B9113742-EF84-4608-94E1-8D0AF7D2C876}" type="pres">
      <dgm:prSet presAssocID="{45148162-6FD6-4A5B-A8F0-ABEDE42581D4}" presName="childTextBox" presStyleLbl="fgAccFollowNode1" presStyleIdx="1" presStyleCnt="3">
        <dgm:presLayoutVars>
          <dgm:bulletEnabled val="1"/>
        </dgm:presLayoutVars>
      </dgm:prSet>
      <dgm:spPr/>
    </dgm:pt>
    <dgm:pt modelId="{C3BFE426-912B-450B-988B-4D882376191E}" type="pres">
      <dgm:prSet presAssocID="{7B18B89D-3722-45D4-8257-363DF52B0E9D}" presName="childTextBox" presStyleLbl="fgAccFollowNode1" presStyleIdx="2" presStyleCnt="3">
        <dgm:presLayoutVars>
          <dgm:bulletEnabled val="1"/>
        </dgm:presLayoutVars>
      </dgm:prSet>
      <dgm:spPr/>
    </dgm:pt>
    <dgm:pt modelId="{01EF7508-494B-4A6C-82DD-652ABE47A301}" type="pres">
      <dgm:prSet presAssocID="{AEEFE0FA-1E96-4C69-BF44-A6615449E2DF}" presName="sp" presStyleCnt="0"/>
      <dgm:spPr/>
    </dgm:pt>
    <dgm:pt modelId="{5D58948F-293C-481E-B8CB-23991B0AFFD3}" type="pres">
      <dgm:prSet presAssocID="{50C4C4C4-BA89-43B8-834D-0568DC748EF4}" presName="arrowAndChildren" presStyleCnt="0"/>
      <dgm:spPr/>
    </dgm:pt>
    <dgm:pt modelId="{38B13D45-706A-47D9-B0F3-CD3B5DC9274A}" type="pres">
      <dgm:prSet presAssocID="{50C4C4C4-BA89-43B8-834D-0568DC748EF4}" presName="parentTextArrow" presStyleLbl="node1" presStyleIdx="1" presStyleCnt="2"/>
      <dgm:spPr/>
    </dgm:pt>
  </dgm:ptLst>
  <dgm:cxnLst>
    <dgm:cxn modelId="{038C8B09-A1EB-4B14-825B-D2D760423537}" type="presOf" srcId="{566B1379-0B0E-4477-B1F2-860978E4F7C2}" destId="{3E9C9A53-B172-493D-ABDE-97B1047BA47F}" srcOrd="0" destOrd="0" presId="urn:microsoft.com/office/officeart/2005/8/layout/process4"/>
    <dgm:cxn modelId="{A404310B-D92A-45EC-AFE1-14368EC883B3}" type="presOf" srcId="{50C4C4C4-BA89-43B8-834D-0568DC748EF4}" destId="{38B13D45-706A-47D9-B0F3-CD3B5DC9274A}" srcOrd="0" destOrd="0" presId="urn:microsoft.com/office/officeart/2005/8/layout/process4"/>
    <dgm:cxn modelId="{7DA86C2A-F464-450A-B9DD-8B95E5E7EEDC}" srcId="{1628816C-1F3D-45FA-92C7-5FE0447CFE75}" destId="{7B18B89D-3722-45D4-8257-363DF52B0E9D}" srcOrd="2" destOrd="0" parTransId="{CE165845-D2E7-49EB-8839-E3ACE939BAD9}" sibTransId="{E6ADC305-6C84-4FBB-9559-35D8DEF03864}"/>
    <dgm:cxn modelId="{3C96BE48-8F3E-4295-80AB-88F8D13B150A}" srcId="{1E3415F1-E7FB-419F-8DFD-DC7CCFC5F3EA}" destId="{50C4C4C4-BA89-43B8-834D-0568DC748EF4}" srcOrd="0" destOrd="0" parTransId="{2C8DE9AF-135F-4A0E-BCDB-E21BA1F6C08E}" sibTransId="{AEEFE0FA-1E96-4C69-BF44-A6615449E2DF}"/>
    <dgm:cxn modelId="{2E3BD571-20AC-4708-931D-F7BE4B7A3E16}" srcId="{1E3415F1-E7FB-419F-8DFD-DC7CCFC5F3EA}" destId="{1628816C-1F3D-45FA-92C7-5FE0447CFE75}" srcOrd="1" destOrd="0" parTransId="{8FE1D167-34ED-4511-BC6E-6E9755E68FB7}" sibTransId="{D9CD19F2-CE1B-4672-9AB3-F1AA5F6A310E}"/>
    <dgm:cxn modelId="{9AD6B97F-FEDB-4381-B45D-B56C10ADBC65}" type="presOf" srcId="{7B18B89D-3722-45D4-8257-363DF52B0E9D}" destId="{C3BFE426-912B-450B-988B-4D882376191E}" srcOrd="0" destOrd="0" presId="urn:microsoft.com/office/officeart/2005/8/layout/process4"/>
    <dgm:cxn modelId="{C8ECBC8E-4FCB-4722-9239-67E6FBAFFB62}" type="presOf" srcId="{45148162-6FD6-4A5B-A8F0-ABEDE42581D4}" destId="{B9113742-EF84-4608-94E1-8D0AF7D2C876}" srcOrd="0" destOrd="0" presId="urn:microsoft.com/office/officeart/2005/8/layout/process4"/>
    <dgm:cxn modelId="{026F418F-A64D-4E9B-B21A-366B8E023455}" srcId="{1628816C-1F3D-45FA-92C7-5FE0447CFE75}" destId="{566B1379-0B0E-4477-B1F2-860978E4F7C2}" srcOrd="0" destOrd="0" parTransId="{4FCE3503-39E3-48CB-BF43-E421D9BCE8C1}" sibTransId="{4FCC2850-11C2-4804-A3D5-14E3308CBAEF}"/>
    <dgm:cxn modelId="{97C38190-7727-48A0-A0CF-FF2BD12E78E5}" type="presOf" srcId="{1628816C-1F3D-45FA-92C7-5FE0447CFE75}" destId="{A51709A1-D331-4E44-8591-3CB66BB1772F}" srcOrd="0" destOrd="0" presId="urn:microsoft.com/office/officeart/2005/8/layout/process4"/>
    <dgm:cxn modelId="{4DE4CCC9-3561-47DA-81DA-8479AE26D342}" type="presOf" srcId="{1628816C-1F3D-45FA-92C7-5FE0447CFE75}" destId="{8321E0B9-29D4-41B8-B7B7-7AC2F6963DBB}" srcOrd="1" destOrd="0" presId="urn:microsoft.com/office/officeart/2005/8/layout/process4"/>
    <dgm:cxn modelId="{ACD46CF4-111E-4B38-A652-48DC21E20535}" srcId="{1628816C-1F3D-45FA-92C7-5FE0447CFE75}" destId="{45148162-6FD6-4A5B-A8F0-ABEDE42581D4}" srcOrd="1" destOrd="0" parTransId="{33107805-B220-40D7-B824-842202BBDB76}" sibTransId="{14B043BA-7E5A-44E8-BEFB-8D4C368FE44B}"/>
    <dgm:cxn modelId="{F668A3F8-F1C4-461B-8862-E32C54C29881}" type="presOf" srcId="{1E3415F1-E7FB-419F-8DFD-DC7CCFC5F3EA}" destId="{28D03515-FE3B-40EB-AE0A-737E7DDFD6A3}" srcOrd="0" destOrd="0" presId="urn:microsoft.com/office/officeart/2005/8/layout/process4"/>
    <dgm:cxn modelId="{09AF7424-3350-4F22-B2EA-E5CA6CF4059C}" type="presParOf" srcId="{28D03515-FE3B-40EB-AE0A-737E7DDFD6A3}" destId="{11941DC1-2023-406D-AF7D-C0CD97D93820}" srcOrd="0" destOrd="0" presId="urn:microsoft.com/office/officeart/2005/8/layout/process4"/>
    <dgm:cxn modelId="{98BE0617-20AB-458A-810A-EA0BBBF7AC3A}" type="presParOf" srcId="{11941DC1-2023-406D-AF7D-C0CD97D93820}" destId="{A51709A1-D331-4E44-8591-3CB66BB1772F}" srcOrd="0" destOrd="0" presId="urn:microsoft.com/office/officeart/2005/8/layout/process4"/>
    <dgm:cxn modelId="{97BF8E5C-C849-457A-9709-FECD7908884C}" type="presParOf" srcId="{11941DC1-2023-406D-AF7D-C0CD97D93820}" destId="{8321E0B9-29D4-41B8-B7B7-7AC2F6963DBB}" srcOrd="1" destOrd="0" presId="urn:microsoft.com/office/officeart/2005/8/layout/process4"/>
    <dgm:cxn modelId="{22184BD5-DCBC-4027-B4DE-2A1218F3EAF7}" type="presParOf" srcId="{11941DC1-2023-406D-AF7D-C0CD97D93820}" destId="{C05B0C34-25DE-48E3-AB31-8BCB74E9785B}" srcOrd="2" destOrd="0" presId="urn:microsoft.com/office/officeart/2005/8/layout/process4"/>
    <dgm:cxn modelId="{8C2D753F-4179-4A77-A10D-0A65D7B402E4}" type="presParOf" srcId="{C05B0C34-25DE-48E3-AB31-8BCB74E9785B}" destId="{3E9C9A53-B172-493D-ABDE-97B1047BA47F}" srcOrd="0" destOrd="0" presId="urn:microsoft.com/office/officeart/2005/8/layout/process4"/>
    <dgm:cxn modelId="{1DF256B7-8C0A-4AA2-91CB-A2059B700910}" type="presParOf" srcId="{C05B0C34-25DE-48E3-AB31-8BCB74E9785B}" destId="{B9113742-EF84-4608-94E1-8D0AF7D2C876}" srcOrd="1" destOrd="0" presId="urn:microsoft.com/office/officeart/2005/8/layout/process4"/>
    <dgm:cxn modelId="{CA4AAE6F-9100-4F4B-87ED-6AC262998068}" type="presParOf" srcId="{C05B0C34-25DE-48E3-AB31-8BCB74E9785B}" destId="{C3BFE426-912B-450B-988B-4D882376191E}" srcOrd="2" destOrd="0" presId="urn:microsoft.com/office/officeart/2005/8/layout/process4"/>
    <dgm:cxn modelId="{41776125-3509-42C0-A839-4422B904C32F}" type="presParOf" srcId="{28D03515-FE3B-40EB-AE0A-737E7DDFD6A3}" destId="{01EF7508-494B-4A6C-82DD-652ABE47A301}" srcOrd="1" destOrd="0" presId="urn:microsoft.com/office/officeart/2005/8/layout/process4"/>
    <dgm:cxn modelId="{DE9D8B94-31F4-43CE-88CD-CAD62D0ECDED}" type="presParOf" srcId="{28D03515-FE3B-40EB-AE0A-737E7DDFD6A3}" destId="{5D58948F-293C-481E-B8CB-23991B0AFFD3}" srcOrd="2" destOrd="0" presId="urn:microsoft.com/office/officeart/2005/8/layout/process4"/>
    <dgm:cxn modelId="{E7040646-C575-497C-A82F-57BFB07C29B2}" type="presParOf" srcId="{5D58948F-293C-481E-B8CB-23991B0AFFD3}" destId="{38B13D45-706A-47D9-B0F3-CD3B5DC9274A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E755C89-4BDA-4424-8C48-61856DEC260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AFE6337-9C37-419D-A979-1191BE0BBE15}">
      <dgm:prSet/>
      <dgm:spPr/>
      <dgm:t>
        <a:bodyPr/>
        <a:lstStyle/>
        <a:p>
          <a:r>
            <a:rPr lang="en-US"/>
            <a:t>Perancangan Komunikasi Visual Promosi Wisata Tana Toraja Dalam Mensukseskan Wonderful Indonesia </a:t>
          </a:r>
        </a:p>
      </dgm:t>
    </dgm:pt>
    <dgm:pt modelId="{0C018352-1AC9-4526-AA69-15D9AFE848FB}" type="parTrans" cxnId="{061F0FCA-0917-4F49-A359-AD7BEFDD7BAA}">
      <dgm:prSet/>
      <dgm:spPr/>
      <dgm:t>
        <a:bodyPr/>
        <a:lstStyle/>
        <a:p>
          <a:endParaRPr lang="en-US"/>
        </a:p>
      </dgm:t>
    </dgm:pt>
    <dgm:pt modelId="{DE6330AE-E8F4-45EE-941A-1EF203DA1522}" type="sibTrans" cxnId="{061F0FCA-0917-4F49-A359-AD7BEFDD7BAA}">
      <dgm:prSet/>
      <dgm:spPr/>
      <dgm:t>
        <a:bodyPr/>
        <a:lstStyle/>
        <a:p>
          <a:endParaRPr lang="en-US"/>
        </a:p>
      </dgm:t>
    </dgm:pt>
    <dgm:pt modelId="{7DF8798E-FC73-44B5-B281-D953172D0157}">
      <dgm:prSet/>
      <dgm:spPr/>
      <dgm:t>
        <a:bodyPr/>
        <a:lstStyle/>
        <a:p>
          <a:r>
            <a:rPr lang="en-US"/>
            <a:t>Data seputar tana Toraja (gambaran umum lokasi, tempat wisata, destiasi dll)</a:t>
          </a:r>
        </a:p>
      </dgm:t>
    </dgm:pt>
    <dgm:pt modelId="{5F4F40D3-6DF2-4CFB-B368-85D17B2B82E9}" type="parTrans" cxnId="{0F868243-44AB-47A1-AA6A-77E5D603C951}">
      <dgm:prSet/>
      <dgm:spPr/>
      <dgm:t>
        <a:bodyPr/>
        <a:lstStyle/>
        <a:p>
          <a:endParaRPr lang="en-US"/>
        </a:p>
      </dgm:t>
    </dgm:pt>
    <dgm:pt modelId="{E6CEC430-1792-498C-87D0-FA6616545FB8}" type="sibTrans" cxnId="{0F868243-44AB-47A1-AA6A-77E5D603C951}">
      <dgm:prSet/>
      <dgm:spPr/>
      <dgm:t>
        <a:bodyPr/>
        <a:lstStyle/>
        <a:p>
          <a:endParaRPr lang="en-US"/>
        </a:p>
      </dgm:t>
    </dgm:pt>
    <dgm:pt modelId="{FFDCD71E-3927-4ECA-90AB-B69BEDF38D54}">
      <dgm:prSet/>
      <dgm:spPr/>
      <dgm:t>
        <a:bodyPr/>
        <a:lstStyle/>
        <a:p>
          <a:r>
            <a:rPr lang="en-US"/>
            <a:t>Target Market (gambaran demografis, geografis, psikologis)</a:t>
          </a:r>
        </a:p>
      </dgm:t>
    </dgm:pt>
    <dgm:pt modelId="{D9B55187-13D1-49DE-B5B8-F1438E5FE5BC}" type="parTrans" cxnId="{AC9497D4-08E5-48C6-BAAB-EE91C466F439}">
      <dgm:prSet/>
      <dgm:spPr/>
      <dgm:t>
        <a:bodyPr/>
        <a:lstStyle/>
        <a:p>
          <a:endParaRPr lang="en-US"/>
        </a:p>
      </dgm:t>
    </dgm:pt>
    <dgm:pt modelId="{107437BB-05DF-4B68-83C3-87A1561A227B}" type="sibTrans" cxnId="{AC9497D4-08E5-48C6-BAAB-EE91C466F439}">
      <dgm:prSet/>
      <dgm:spPr/>
      <dgm:t>
        <a:bodyPr/>
        <a:lstStyle/>
        <a:p>
          <a:endParaRPr lang="en-US"/>
        </a:p>
      </dgm:t>
    </dgm:pt>
    <dgm:pt modelId="{E2B4007F-FDBF-402E-B475-62F5D5FCF853}">
      <dgm:prSet/>
      <dgm:spPr/>
      <dgm:t>
        <a:bodyPr/>
        <a:lstStyle/>
        <a:p>
          <a:r>
            <a:rPr lang="en-US"/>
            <a:t>Pandangan Target Audience (hasil wawancara tentang pendapat dari audience tentang promosi)</a:t>
          </a:r>
        </a:p>
      </dgm:t>
    </dgm:pt>
    <dgm:pt modelId="{378A0468-C8B2-4F0F-BFB4-499D11A9F522}" type="parTrans" cxnId="{D8CE7FA1-34E7-408F-92F8-28818B57CAC2}">
      <dgm:prSet/>
      <dgm:spPr/>
      <dgm:t>
        <a:bodyPr/>
        <a:lstStyle/>
        <a:p>
          <a:endParaRPr lang="en-US"/>
        </a:p>
      </dgm:t>
    </dgm:pt>
    <dgm:pt modelId="{443FE300-8BA2-4D30-8FD4-05E3202B1149}" type="sibTrans" cxnId="{D8CE7FA1-34E7-408F-92F8-28818B57CAC2}">
      <dgm:prSet/>
      <dgm:spPr/>
      <dgm:t>
        <a:bodyPr/>
        <a:lstStyle/>
        <a:p>
          <a:endParaRPr lang="en-US"/>
        </a:p>
      </dgm:t>
    </dgm:pt>
    <dgm:pt modelId="{C87C3E19-387A-4012-98A0-554165AA61CB}">
      <dgm:prSet/>
      <dgm:spPr/>
      <dgm:t>
        <a:bodyPr/>
        <a:lstStyle/>
        <a:p>
          <a:r>
            <a:rPr lang="en-US"/>
            <a:t>analisis masalah (berisi tentang hasil wawancara, observasi da kuesioner</a:t>
          </a:r>
        </a:p>
      </dgm:t>
    </dgm:pt>
    <dgm:pt modelId="{26DE5D12-7582-41BD-8E14-E8976AB4A8BE}" type="parTrans" cxnId="{2D73A710-B379-4C89-AD95-524404DFF1C2}">
      <dgm:prSet/>
      <dgm:spPr/>
      <dgm:t>
        <a:bodyPr/>
        <a:lstStyle/>
        <a:p>
          <a:endParaRPr lang="en-US"/>
        </a:p>
      </dgm:t>
    </dgm:pt>
    <dgm:pt modelId="{19A357E4-0D6B-4A63-B7E6-8879ADDA0479}" type="sibTrans" cxnId="{2D73A710-B379-4C89-AD95-524404DFF1C2}">
      <dgm:prSet/>
      <dgm:spPr/>
      <dgm:t>
        <a:bodyPr/>
        <a:lstStyle/>
        <a:p>
          <a:endParaRPr lang="en-US"/>
        </a:p>
      </dgm:t>
    </dgm:pt>
    <dgm:pt modelId="{AB28F135-C9CF-4161-8920-7A22BE243DCF}">
      <dgm:prSet/>
      <dgm:spPr/>
      <dgm:t>
        <a:bodyPr/>
        <a:lstStyle/>
        <a:p>
          <a:r>
            <a:rPr lang="en-US"/>
            <a:t>Analisis Swot berisi analisis tentang kekuatan, kelemahan, peluang dan ancaman</a:t>
          </a:r>
        </a:p>
      </dgm:t>
    </dgm:pt>
    <dgm:pt modelId="{43B9DF73-E054-447F-9FC6-33E26B57D968}" type="parTrans" cxnId="{CF9DF7DD-86B9-4BC9-9441-0DE46ACCBC41}">
      <dgm:prSet/>
      <dgm:spPr/>
      <dgm:t>
        <a:bodyPr/>
        <a:lstStyle/>
        <a:p>
          <a:endParaRPr lang="en-US"/>
        </a:p>
      </dgm:t>
    </dgm:pt>
    <dgm:pt modelId="{2C837B96-0F77-475E-B49A-7243297537BF}" type="sibTrans" cxnId="{CF9DF7DD-86B9-4BC9-9441-0DE46ACCBC41}">
      <dgm:prSet/>
      <dgm:spPr/>
      <dgm:t>
        <a:bodyPr/>
        <a:lstStyle/>
        <a:p>
          <a:endParaRPr lang="en-US"/>
        </a:p>
      </dgm:t>
    </dgm:pt>
    <dgm:pt modelId="{98A93626-F8D8-4AF0-8484-06746A8F2CCE}" type="pres">
      <dgm:prSet presAssocID="{6E755C89-4BDA-4424-8C48-61856DEC2608}" presName="linear" presStyleCnt="0">
        <dgm:presLayoutVars>
          <dgm:animLvl val="lvl"/>
          <dgm:resizeHandles val="exact"/>
        </dgm:presLayoutVars>
      </dgm:prSet>
      <dgm:spPr/>
    </dgm:pt>
    <dgm:pt modelId="{90CA748F-D7B5-4114-9358-E364865B4DCE}" type="pres">
      <dgm:prSet presAssocID="{9AFE6337-9C37-419D-A979-1191BE0BBE15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98CA92C4-8B8B-445F-A722-18F9ED203637}" type="pres">
      <dgm:prSet presAssocID="{9AFE6337-9C37-419D-A979-1191BE0BBE15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2D73A710-B379-4C89-AD95-524404DFF1C2}" srcId="{9AFE6337-9C37-419D-A979-1191BE0BBE15}" destId="{C87C3E19-387A-4012-98A0-554165AA61CB}" srcOrd="3" destOrd="0" parTransId="{26DE5D12-7582-41BD-8E14-E8976AB4A8BE}" sibTransId="{19A357E4-0D6B-4A63-B7E6-8879ADDA0479}"/>
    <dgm:cxn modelId="{8D6F301C-4C9B-4211-A665-430B7A06B4F4}" type="presOf" srcId="{E2B4007F-FDBF-402E-B475-62F5D5FCF853}" destId="{98CA92C4-8B8B-445F-A722-18F9ED203637}" srcOrd="0" destOrd="2" presId="urn:microsoft.com/office/officeart/2005/8/layout/vList2"/>
    <dgm:cxn modelId="{F73FDD2A-EE35-48BA-9E35-4F555053291C}" type="presOf" srcId="{7DF8798E-FC73-44B5-B281-D953172D0157}" destId="{98CA92C4-8B8B-445F-A722-18F9ED203637}" srcOrd="0" destOrd="0" presId="urn:microsoft.com/office/officeart/2005/8/layout/vList2"/>
    <dgm:cxn modelId="{552C5537-11BB-45E7-BF9B-B087C46BF633}" type="presOf" srcId="{C87C3E19-387A-4012-98A0-554165AA61CB}" destId="{98CA92C4-8B8B-445F-A722-18F9ED203637}" srcOrd="0" destOrd="3" presId="urn:microsoft.com/office/officeart/2005/8/layout/vList2"/>
    <dgm:cxn modelId="{0F868243-44AB-47A1-AA6A-77E5D603C951}" srcId="{9AFE6337-9C37-419D-A979-1191BE0BBE15}" destId="{7DF8798E-FC73-44B5-B281-D953172D0157}" srcOrd="0" destOrd="0" parTransId="{5F4F40D3-6DF2-4CFB-B368-85D17B2B82E9}" sibTransId="{E6CEC430-1792-498C-87D0-FA6616545FB8}"/>
    <dgm:cxn modelId="{A2DB2C51-92EE-4E39-905B-5D7B11CE271A}" type="presOf" srcId="{6E755C89-4BDA-4424-8C48-61856DEC2608}" destId="{98A93626-F8D8-4AF0-8484-06746A8F2CCE}" srcOrd="0" destOrd="0" presId="urn:microsoft.com/office/officeart/2005/8/layout/vList2"/>
    <dgm:cxn modelId="{D8CE7FA1-34E7-408F-92F8-28818B57CAC2}" srcId="{9AFE6337-9C37-419D-A979-1191BE0BBE15}" destId="{E2B4007F-FDBF-402E-B475-62F5D5FCF853}" srcOrd="2" destOrd="0" parTransId="{378A0468-C8B2-4F0F-BFB4-499D11A9F522}" sibTransId="{443FE300-8BA2-4D30-8FD4-05E3202B1149}"/>
    <dgm:cxn modelId="{6217E8C7-E968-4B34-95FB-5EB76D9FD8F7}" type="presOf" srcId="{AB28F135-C9CF-4161-8920-7A22BE243DCF}" destId="{98CA92C4-8B8B-445F-A722-18F9ED203637}" srcOrd="0" destOrd="4" presId="urn:microsoft.com/office/officeart/2005/8/layout/vList2"/>
    <dgm:cxn modelId="{061F0FCA-0917-4F49-A359-AD7BEFDD7BAA}" srcId="{6E755C89-4BDA-4424-8C48-61856DEC2608}" destId="{9AFE6337-9C37-419D-A979-1191BE0BBE15}" srcOrd="0" destOrd="0" parTransId="{0C018352-1AC9-4526-AA69-15D9AFE848FB}" sibTransId="{DE6330AE-E8F4-45EE-941A-1EF203DA1522}"/>
    <dgm:cxn modelId="{E0C31FD2-389A-4A08-A58F-779C10509834}" type="presOf" srcId="{FFDCD71E-3927-4ECA-90AB-B69BEDF38D54}" destId="{98CA92C4-8B8B-445F-A722-18F9ED203637}" srcOrd="0" destOrd="1" presId="urn:microsoft.com/office/officeart/2005/8/layout/vList2"/>
    <dgm:cxn modelId="{4D8B17D3-0333-465A-8770-7294956D3960}" type="presOf" srcId="{9AFE6337-9C37-419D-A979-1191BE0BBE15}" destId="{90CA748F-D7B5-4114-9358-E364865B4DCE}" srcOrd="0" destOrd="0" presId="urn:microsoft.com/office/officeart/2005/8/layout/vList2"/>
    <dgm:cxn modelId="{AC9497D4-08E5-48C6-BAAB-EE91C466F439}" srcId="{9AFE6337-9C37-419D-A979-1191BE0BBE15}" destId="{FFDCD71E-3927-4ECA-90AB-B69BEDF38D54}" srcOrd="1" destOrd="0" parTransId="{D9B55187-13D1-49DE-B5B8-F1438E5FE5BC}" sibTransId="{107437BB-05DF-4B68-83C3-87A1561A227B}"/>
    <dgm:cxn modelId="{CF9DF7DD-86B9-4BC9-9441-0DE46ACCBC41}" srcId="{9AFE6337-9C37-419D-A979-1191BE0BBE15}" destId="{AB28F135-C9CF-4161-8920-7A22BE243DCF}" srcOrd="4" destOrd="0" parTransId="{43B9DF73-E054-447F-9FC6-33E26B57D968}" sibTransId="{2C837B96-0F77-475E-B49A-7243297537BF}"/>
    <dgm:cxn modelId="{F6B899DA-ECDF-41F3-A357-8822740F4CEE}" type="presParOf" srcId="{98A93626-F8D8-4AF0-8484-06746A8F2CCE}" destId="{90CA748F-D7B5-4114-9358-E364865B4DCE}" srcOrd="0" destOrd="0" presId="urn:microsoft.com/office/officeart/2005/8/layout/vList2"/>
    <dgm:cxn modelId="{F43C5D2A-FF4E-4F58-9A1F-D53BEAB8F960}" type="presParOf" srcId="{98A93626-F8D8-4AF0-8484-06746A8F2CCE}" destId="{98CA92C4-8B8B-445F-A722-18F9ED203637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7E6BB59-A4E4-4A6A-95A5-240D6CA563C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B7D361F-54C8-47DD-A6CA-5ED66370939A}">
      <dgm:prSet/>
      <dgm:spPr/>
      <dgm:t>
        <a:bodyPr/>
        <a:lstStyle/>
        <a:p>
          <a:r>
            <a:rPr lang="en-US"/>
            <a:t>Perancangan Kampanye Sosial untuk Meningkatkan Pengetahuan Mental Pada Remaja</a:t>
          </a:r>
        </a:p>
      </dgm:t>
    </dgm:pt>
    <dgm:pt modelId="{90DBE3FF-7865-4318-8325-8E628240527B}" type="parTrans" cxnId="{4E8EDC5E-2D83-4950-A471-51EAE6F23644}">
      <dgm:prSet/>
      <dgm:spPr/>
      <dgm:t>
        <a:bodyPr/>
        <a:lstStyle/>
        <a:p>
          <a:endParaRPr lang="en-US"/>
        </a:p>
      </dgm:t>
    </dgm:pt>
    <dgm:pt modelId="{6831D254-CD07-443F-A8B2-AFAD4F09B7A0}" type="sibTrans" cxnId="{4E8EDC5E-2D83-4950-A471-51EAE6F23644}">
      <dgm:prSet/>
      <dgm:spPr/>
      <dgm:t>
        <a:bodyPr/>
        <a:lstStyle/>
        <a:p>
          <a:endParaRPr lang="en-US"/>
        </a:p>
      </dgm:t>
    </dgm:pt>
    <dgm:pt modelId="{B2F7B759-64F0-4C99-8DE9-30A2C4321E0B}">
      <dgm:prSet/>
      <dgm:spPr/>
      <dgm:t>
        <a:bodyPr/>
        <a:lstStyle/>
        <a:p>
          <a:r>
            <a:rPr lang="en-US"/>
            <a:t>Gambaran umum Kesehatan Mental, macam, ciri, penyebab dan pencegahan</a:t>
          </a:r>
        </a:p>
      </dgm:t>
    </dgm:pt>
    <dgm:pt modelId="{4091220D-0951-4760-8547-95DD664A9D8A}" type="parTrans" cxnId="{E9636C26-783F-429F-A9D5-28D4F79E6DB6}">
      <dgm:prSet/>
      <dgm:spPr/>
      <dgm:t>
        <a:bodyPr/>
        <a:lstStyle/>
        <a:p>
          <a:endParaRPr lang="en-US"/>
        </a:p>
      </dgm:t>
    </dgm:pt>
    <dgm:pt modelId="{CB1CD052-FFD4-45E9-9965-739CEA8CE3AE}" type="sibTrans" cxnId="{E9636C26-783F-429F-A9D5-28D4F79E6DB6}">
      <dgm:prSet/>
      <dgm:spPr/>
      <dgm:t>
        <a:bodyPr/>
        <a:lstStyle/>
        <a:p>
          <a:endParaRPr lang="en-US"/>
        </a:p>
      </dgm:t>
    </dgm:pt>
    <dgm:pt modelId="{5CA12E56-11F0-4B62-92CE-F1B73069805F}">
      <dgm:prSet/>
      <dgm:spPr/>
      <dgm:t>
        <a:bodyPr/>
        <a:lstStyle/>
        <a:p>
          <a:r>
            <a:rPr lang="en-US"/>
            <a:t>Kuesioner Target Audience</a:t>
          </a:r>
        </a:p>
      </dgm:t>
    </dgm:pt>
    <dgm:pt modelId="{1955094F-E22F-432E-95D2-543FD9644F12}" type="parTrans" cxnId="{BF2B3EE0-062D-4032-B014-69EBDF439588}">
      <dgm:prSet/>
      <dgm:spPr/>
      <dgm:t>
        <a:bodyPr/>
        <a:lstStyle/>
        <a:p>
          <a:endParaRPr lang="en-US"/>
        </a:p>
      </dgm:t>
    </dgm:pt>
    <dgm:pt modelId="{E91E961F-F658-4C77-851E-FEE72395D6F2}" type="sibTrans" cxnId="{BF2B3EE0-062D-4032-B014-69EBDF439588}">
      <dgm:prSet/>
      <dgm:spPr/>
      <dgm:t>
        <a:bodyPr/>
        <a:lstStyle/>
        <a:p>
          <a:endParaRPr lang="en-US"/>
        </a:p>
      </dgm:t>
    </dgm:pt>
    <dgm:pt modelId="{55172206-31CD-4210-82A6-71C6CB14C1A1}">
      <dgm:prSet/>
      <dgm:spPr/>
      <dgm:t>
        <a:bodyPr/>
        <a:lstStyle/>
        <a:p>
          <a:r>
            <a:rPr lang="en-US"/>
            <a:t>Hasil Pengumpulan Data</a:t>
          </a:r>
        </a:p>
      </dgm:t>
    </dgm:pt>
    <dgm:pt modelId="{BD6F5257-9A0D-4A66-A7F3-B9D1258A0EDA}" type="parTrans" cxnId="{53B0B8B1-4480-4B88-9667-082CE25DB2D3}">
      <dgm:prSet/>
      <dgm:spPr/>
      <dgm:t>
        <a:bodyPr/>
        <a:lstStyle/>
        <a:p>
          <a:endParaRPr lang="en-US"/>
        </a:p>
      </dgm:t>
    </dgm:pt>
    <dgm:pt modelId="{66C65027-4E5B-40A8-BDDC-B3648B3B5B1D}" type="sibTrans" cxnId="{53B0B8B1-4480-4B88-9667-082CE25DB2D3}">
      <dgm:prSet/>
      <dgm:spPr/>
      <dgm:t>
        <a:bodyPr/>
        <a:lstStyle/>
        <a:p>
          <a:endParaRPr lang="en-US"/>
        </a:p>
      </dgm:t>
    </dgm:pt>
    <dgm:pt modelId="{65C4BDEC-3620-42E1-9012-897FBD5481DE}">
      <dgm:prSet/>
      <dgm:spPr/>
      <dgm:t>
        <a:bodyPr/>
        <a:lstStyle/>
        <a:p>
          <a:r>
            <a:rPr lang="en-US"/>
            <a:t>Analisis Swot </a:t>
          </a:r>
        </a:p>
      </dgm:t>
    </dgm:pt>
    <dgm:pt modelId="{BEAC9C6F-84D7-4152-BB92-F33AD5E31166}" type="parTrans" cxnId="{A876F632-7718-4F02-B4F6-3B44C821588D}">
      <dgm:prSet/>
      <dgm:spPr/>
      <dgm:t>
        <a:bodyPr/>
        <a:lstStyle/>
        <a:p>
          <a:endParaRPr lang="en-US"/>
        </a:p>
      </dgm:t>
    </dgm:pt>
    <dgm:pt modelId="{2FF6AAE7-15CF-4373-974E-49DAF2989ECD}" type="sibTrans" cxnId="{A876F632-7718-4F02-B4F6-3B44C821588D}">
      <dgm:prSet/>
      <dgm:spPr/>
      <dgm:t>
        <a:bodyPr/>
        <a:lstStyle/>
        <a:p>
          <a:endParaRPr lang="en-US"/>
        </a:p>
      </dgm:t>
    </dgm:pt>
    <dgm:pt modelId="{00CB0EC3-3799-4106-B143-A1F2C1720E6E}" type="pres">
      <dgm:prSet presAssocID="{F7E6BB59-A4E4-4A6A-95A5-240D6CA563CD}" presName="linear" presStyleCnt="0">
        <dgm:presLayoutVars>
          <dgm:animLvl val="lvl"/>
          <dgm:resizeHandles val="exact"/>
        </dgm:presLayoutVars>
      </dgm:prSet>
      <dgm:spPr/>
    </dgm:pt>
    <dgm:pt modelId="{49005F1A-2D17-400B-8B77-FB8199DE7248}" type="pres">
      <dgm:prSet presAssocID="{9B7D361F-54C8-47DD-A6CA-5ED66370939A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9875251D-9D71-4BE1-BB46-9BF1456181A0}" type="pres">
      <dgm:prSet presAssocID="{9B7D361F-54C8-47DD-A6CA-5ED66370939A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16A80900-2645-4966-BC31-5DE27BC24DB4}" type="presOf" srcId="{B2F7B759-64F0-4C99-8DE9-30A2C4321E0B}" destId="{9875251D-9D71-4BE1-BB46-9BF1456181A0}" srcOrd="0" destOrd="0" presId="urn:microsoft.com/office/officeart/2005/8/layout/vList2"/>
    <dgm:cxn modelId="{DEE0EF05-AB64-4856-B3D4-C7E82137D389}" type="presOf" srcId="{5CA12E56-11F0-4B62-92CE-F1B73069805F}" destId="{9875251D-9D71-4BE1-BB46-9BF1456181A0}" srcOrd="0" destOrd="1" presId="urn:microsoft.com/office/officeart/2005/8/layout/vList2"/>
    <dgm:cxn modelId="{B9441019-26AF-4971-AEA1-BA71536545DF}" type="presOf" srcId="{9B7D361F-54C8-47DD-A6CA-5ED66370939A}" destId="{49005F1A-2D17-400B-8B77-FB8199DE7248}" srcOrd="0" destOrd="0" presId="urn:microsoft.com/office/officeart/2005/8/layout/vList2"/>
    <dgm:cxn modelId="{6B2ED123-590B-41D3-9AD3-5714F892F252}" type="presOf" srcId="{F7E6BB59-A4E4-4A6A-95A5-240D6CA563CD}" destId="{00CB0EC3-3799-4106-B143-A1F2C1720E6E}" srcOrd="0" destOrd="0" presId="urn:microsoft.com/office/officeart/2005/8/layout/vList2"/>
    <dgm:cxn modelId="{E9636C26-783F-429F-A9D5-28D4F79E6DB6}" srcId="{9B7D361F-54C8-47DD-A6CA-5ED66370939A}" destId="{B2F7B759-64F0-4C99-8DE9-30A2C4321E0B}" srcOrd="0" destOrd="0" parTransId="{4091220D-0951-4760-8547-95DD664A9D8A}" sibTransId="{CB1CD052-FFD4-45E9-9965-739CEA8CE3AE}"/>
    <dgm:cxn modelId="{A876F632-7718-4F02-B4F6-3B44C821588D}" srcId="{9B7D361F-54C8-47DD-A6CA-5ED66370939A}" destId="{65C4BDEC-3620-42E1-9012-897FBD5481DE}" srcOrd="3" destOrd="0" parTransId="{BEAC9C6F-84D7-4152-BB92-F33AD5E31166}" sibTransId="{2FF6AAE7-15CF-4373-974E-49DAF2989ECD}"/>
    <dgm:cxn modelId="{4E8EDC5E-2D83-4950-A471-51EAE6F23644}" srcId="{F7E6BB59-A4E4-4A6A-95A5-240D6CA563CD}" destId="{9B7D361F-54C8-47DD-A6CA-5ED66370939A}" srcOrd="0" destOrd="0" parTransId="{90DBE3FF-7865-4318-8325-8E628240527B}" sibTransId="{6831D254-CD07-443F-A8B2-AFAD4F09B7A0}"/>
    <dgm:cxn modelId="{92AB9751-97CF-4B33-9FBA-69B031579E8D}" type="presOf" srcId="{55172206-31CD-4210-82A6-71C6CB14C1A1}" destId="{9875251D-9D71-4BE1-BB46-9BF1456181A0}" srcOrd="0" destOrd="2" presId="urn:microsoft.com/office/officeart/2005/8/layout/vList2"/>
    <dgm:cxn modelId="{53B0B8B1-4480-4B88-9667-082CE25DB2D3}" srcId="{9B7D361F-54C8-47DD-A6CA-5ED66370939A}" destId="{55172206-31CD-4210-82A6-71C6CB14C1A1}" srcOrd="2" destOrd="0" parTransId="{BD6F5257-9A0D-4A66-A7F3-B9D1258A0EDA}" sibTransId="{66C65027-4E5B-40A8-BDDC-B3648B3B5B1D}"/>
    <dgm:cxn modelId="{C5E2C8B1-87C6-4FBB-BD7E-CBBD941AFB60}" type="presOf" srcId="{65C4BDEC-3620-42E1-9012-897FBD5481DE}" destId="{9875251D-9D71-4BE1-BB46-9BF1456181A0}" srcOrd="0" destOrd="3" presId="urn:microsoft.com/office/officeart/2005/8/layout/vList2"/>
    <dgm:cxn modelId="{BF2B3EE0-062D-4032-B014-69EBDF439588}" srcId="{9B7D361F-54C8-47DD-A6CA-5ED66370939A}" destId="{5CA12E56-11F0-4B62-92CE-F1B73069805F}" srcOrd="1" destOrd="0" parTransId="{1955094F-E22F-432E-95D2-543FD9644F12}" sibTransId="{E91E961F-F658-4C77-851E-FEE72395D6F2}"/>
    <dgm:cxn modelId="{64387EF7-B399-4C2D-AC20-B6F5B4E4E753}" type="presParOf" srcId="{00CB0EC3-3799-4106-B143-A1F2C1720E6E}" destId="{49005F1A-2D17-400B-8B77-FB8199DE7248}" srcOrd="0" destOrd="0" presId="urn:microsoft.com/office/officeart/2005/8/layout/vList2"/>
    <dgm:cxn modelId="{6A87014E-9DF3-43D9-9E07-A9393E80E733}" type="presParOf" srcId="{00CB0EC3-3799-4106-B143-A1F2C1720E6E}" destId="{9875251D-9D71-4BE1-BB46-9BF1456181A0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E32A471-7C5D-4E9E-ADD5-65FB601231F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D53C1FD-3298-4112-8FED-12CF106EBE35}">
      <dgm:prSet/>
      <dgm:spPr/>
      <dgm:t>
        <a:bodyPr/>
        <a:lstStyle/>
        <a:p>
          <a:r>
            <a:rPr lang="en-US"/>
            <a:t>Perancangan Webtoon Dufan Untuk Memperkenalkan Story Dari Mascot Dufan Sebagai Upaya Meningkatkan Brand Awareness</a:t>
          </a:r>
        </a:p>
      </dgm:t>
    </dgm:pt>
    <dgm:pt modelId="{562AF878-64B5-459D-87FB-EA9245A84AEC}" type="parTrans" cxnId="{33F27ECA-6126-470D-8C64-3ADF42C45A3B}">
      <dgm:prSet/>
      <dgm:spPr/>
      <dgm:t>
        <a:bodyPr/>
        <a:lstStyle/>
        <a:p>
          <a:endParaRPr lang="en-US"/>
        </a:p>
      </dgm:t>
    </dgm:pt>
    <dgm:pt modelId="{207B81A2-A02E-4BC1-8AE2-24C4C822272F}" type="sibTrans" cxnId="{33F27ECA-6126-470D-8C64-3ADF42C45A3B}">
      <dgm:prSet/>
      <dgm:spPr/>
      <dgm:t>
        <a:bodyPr/>
        <a:lstStyle/>
        <a:p>
          <a:endParaRPr lang="en-US"/>
        </a:p>
      </dgm:t>
    </dgm:pt>
    <dgm:pt modelId="{9E510446-0F40-4C59-9453-595E2F420CD4}">
      <dgm:prSet/>
      <dgm:spPr/>
      <dgm:t>
        <a:bodyPr/>
        <a:lstStyle/>
        <a:p>
          <a:r>
            <a:rPr lang="en-US" dirty="0"/>
            <a:t>Data </a:t>
          </a:r>
          <a:r>
            <a:rPr lang="en-US" dirty="0" err="1"/>
            <a:t>Sekunder</a:t>
          </a:r>
          <a:r>
            <a:rPr lang="en-US" dirty="0"/>
            <a:t>: Sejarah </a:t>
          </a:r>
          <a:r>
            <a:rPr lang="en-US" dirty="0" err="1"/>
            <a:t>dufan,cerita</a:t>
          </a:r>
          <a:r>
            <a:rPr lang="en-US" dirty="0"/>
            <a:t> dan story </a:t>
          </a:r>
          <a:r>
            <a:rPr lang="en-US" dirty="0" err="1"/>
            <a:t>dari</a:t>
          </a:r>
          <a:r>
            <a:rPr lang="en-US" dirty="0"/>
            <a:t> mascot </a:t>
          </a:r>
          <a:r>
            <a:rPr lang="en-US" dirty="0" err="1"/>
            <a:t>dufan</a:t>
          </a:r>
          <a:r>
            <a:rPr lang="en-US" dirty="0"/>
            <a:t>, </a:t>
          </a:r>
          <a:r>
            <a:rPr lang="en-US" dirty="0" err="1"/>
            <a:t>profil</a:t>
          </a:r>
          <a:r>
            <a:rPr lang="en-US" dirty="0"/>
            <a:t> </a:t>
          </a:r>
          <a:r>
            <a:rPr lang="en-US" dirty="0" err="1"/>
            <a:t>dufan</a:t>
          </a:r>
          <a:r>
            <a:rPr lang="en-US" dirty="0"/>
            <a:t>, </a:t>
          </a:r>
          <a:r>
            <a:rPr lang="en-US" dirty="0" err="1"/>
            <a:t>Segmentasi</a:t>
          </a:r>
          <a:r>
            <a:rPr lang="en-US" dirty="0"/>
            <a:t> Pasar, </a:t>
          </a:r>
          <a:r>
            <a:rPr lang="en-US" dirty="0" err="1"/>
            <a:t>Kompetitor</a:t>
          </a:r>
          <a:r>
            <a:rPr lang="en-US" dirty="0"/>
            <a:t> </a:t>
          </a:r>
          <a:r>
            <a:rPr lang="en-US" dirty="0" err="1"/>
            <a:t>Dufan</a:t>
          </a:r>
          <a:r>
            <a:rPr lang="en-US" dirty="0"/>
            <a:t>, </a:t>
          </a:r>
          <a:r>
            <a:rPr lang="en-US" dirty="0" err="1"/>
            <a:t>visi</a:t>
          </a:r>
          <a:r>
            <a:rPr lang="en-US" dirty="0"/>
            <a:t> dan </a:t>
          </a:r>
          <a:r>
            <a:rPr lang="en-US" dirty="0" err="1"/>
            <a:t>misi</a:t>
          </a:r>
          <a:r>
            <a:rPr lang="en-US" dirty="0"/>
            <a:t>)</a:t>
          </a:r>
        </a:p>
      </dgm:t>
    </dgm:pt>
    <dgm:pt modelId="{8A5A467E-35E5-40AC-9270-2F054988020B}" type="parTrans" cxnId="{55B44C74-D593-45C8-9127-111D84EB1498}">
      <dgm:prSet/>
      <dgm:spPr/>
      <dgm:t>
        <a:bodyPr/>
        <a:lstStyle/>
        <a:p>
          <a:endParaRPr lang="en-US"/>
        </a:p>
      </dgm:t>
    </dgm:pt>
    <dgm:pt modelId="{ED64CFF3-3C67-4BA3-987E-225E909ECE5F}" type="sibTrans" cxnId="{55B44C74-D593-45C8-9127-111D84EB1498}">
      <dgm:prSet/>
      <dgm:spPr/>
      <dgm:t>
        <a:bodyPr/>
        <a:lstStyle/>
        <a:p>
          <a:endParaRPr lang="en-US"/>
        </a:p>
      </dgm:t>
    </dgm:pt>
    <dgm:pt modelId="{723DC03F-C663-4477-AC6A-38E635E104B8}">
      <dgm:prSet/>
      <dgm:spPr/>
      <dgm:t>
        <a:bodyPr/>
        <a:lstStyle/>
        <a:p>
          <a:r>
            <a:rPr lang="en-US"/>
            <a:t>Data Primer ( Hasil wawancara, observasi, kuesioner)</a:t>
          </a:r>
        </a:p>
      </dgm:t>
    </dgm:pt>
    <dgm:pt modelId="{40A32286-3D73-4C12-B2BF-B9C2AD0E19F2}" type="parTrans" cxnId="{24880AF5-6F95-4E94-89F5-E44F766CB905}">
      <dgm:prSet/>
      <dgm:spPr/>
      <dgm:t>
        <a:bodyPr/>
        <a:lstStyle/>
        <a:p>
          <a:endParaRPr lang="en-US"/>
        </a:p>
      </dgm:t>
    </dgm:pt>
    <dgm:pt modelId="{DD911D6F-7CF0-4A7D-B228-5372F399C649}" type="sibTrans" cxnId="{24880AF5-6F95-4E94-89F5-E44F766CB905}">
      <dgm:prSet/>
      <dgm:spPr/>
      <dgm:t>
        <a:bodyPr/>
        <a:lstStyle/>
        <a:p>
          <a:endParaRPr lang="en-US"/>
        </a:p>
      </dgm:t>
    </dgm:pt>
    <dgm:pt modelId="{856A59AC-E1B4-4A46-B452-249477103172}">
      <dgm:prSet/>
      <dgm:spPr/>
      <dgm:t>
        <a:bodyPr/>
        <a:lstStyle/>
        <a:p>
          <a:r>
            <a:rPr lang="en-US" dirty="0" err="1"/>
            <a:t>Tahap</a:t>
          </a:r>
          <a:r>
            <a:rPr lang="en-US" dirty="0"/>
            <a:t> </a:t>
          </a:r>
          <a:r>
            <a:rPr lang="en-US" dirty="0" err="1"/>
            <a:t>pembuatan</a:t>
          </a:r>
          <a:r>
            <a:rPr lang="en-US" dirty="0"/>
            <a:t> </a:t>
          </a:r>
          <a:r>
            <a:rPr lang="en-US" dirty="0" err="1"/>
            <a:t>karya</a:t>
          </a:r>
          <a:endParaRPr lang="en-US" dirty="0"/>
        </a:p>
      </dgm:t>
    </dgm:pt>
    <dgm:pt modelId="{0F0AE3A0-5B55-4A1E-B4DF-C024C7CADDD3}" type="parTrans" cxnId="{2355CA60-7B78-4C9A-8813-DC9900B3558D}">
      <dgm:prSet/>
      <dgm:spPr/>
      <dgm:t>
        <a:bodyPr/>
        <a:lstStyle/>
        <a:p>
          <a:endParaRPr lang="en-US"/>
        </a:p>
      </dgm:t>
    </dgm:pt>
    <dgm:pt modelId="{0173151C-E0E7-4926-9428-CF9E779C04E3}" type="sibTrans" cxnId="{2355CA60-7B78-4C9A-8813-DC9900B3558D}">
      <dgm:prSet/>
      <dgm:spPr/>
      <dgm:t>
        <a:bodyPr/>
        <a:lstStyle/>
        <a:p>
          <a:endParaRPr lang="en-US"/>
        </a:p>
      </dgm:t>
    </dgm:pt>
    <dgm:pt modelId="{4BF9E4EF-4389-46A4-A8D7-4DD96E24511A}">
      <dgm:prSet/>
      <dgm:spPr/>
      <dgm:t>
        <a:bodyPr/>
        <a:lstStyle/>
        <a:p>
          <a:r>
            <a:rPr lang="en-US"/>
            <a:t>Analisis SWOT</a:t>
          </a:r>
        </a:p>
      </dgm:t>
    </dgm:pt>
    <dgm:pt modelId="{DB3A2661-56BF-4657-962D-939CCF75E23B}" type="parTrans" cxnId="{DF782B9B-2927-43D6-9CD4-5AFB80CA5DA3}">
      <dgm:prSet/>
      <dgm:spPr/>
      <dgm:t>
        <a:bodyPr/>
        <a:lstStyle/>
        <a:p>
          <a:endParaRPr lang="en-US"/>
        </a:p>
      </dgm:t>
    </dgm:pt>
    <dgm:pt modelId="{DF7C2F00-2A4B-4B77-B5F2-05174127041C}" type="sibTrans" cxnId="{DF782B9B-2927-43D6-9CD4-5AFB80CA5DA3}">
      <dgm:prSet/>
      <dgm:spPr/>
      <dgm:t>
        <a:bodyPr/>
        <a:lstStyle/>
        <a:p>
          <a:endParaRPr lang="en-US"/>
        </a:p>
      </dgm:t>
    </dgm:pt>
    <dgm:pt modelId="{6DCEA237-E0AB-41C5-802B-7009AE2CF2A1}" type="pres">
      <dgm:prSet presAssocID="{EE32A471-7C5D-4E9E-ADD5-65FB601231FC}" presName="linear" presStyleCnt="0">
        <dgm:presLayoutVars>
          <dgm:animLvl val="lvl"/>
          <dgm:resizeHandles val="exact"/>
        </dgm:presLayoutVars>
      </dgm:prSet>
      <dgm:spPr/>
    </dgm:pt>
    <dgm:pt modelId="{BD4320BD-F2D6-4772-9B71-686691874694}" type="pres">
      <dgm:prSet presAssocID="{DD53C1FD-3298-4112-8FED-12CF106EBE35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CC5C80A7-8BE3-4AD7-AFD3-DFCE840445D2}" type="pres">
      <dgm:prSet presAssocID="{DD53C1FD-3298-4112-8FED-12CF106EBE35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898AF11F-BE4B-4942-9D7A-F0F20F39F340}" type="presOf" srcId="{856A59AC-E1B4-4A46-B452-249477103172}" destId="{CC5C80A7-8BE3-4AD7-AFD3-DFCE840445D2}" srcOrd="0" destOrd="2" presId="urn:microsoft.com/office/officeart/2005/8/layout/vList2"/>
    <dgm:cxn modelId="{283AD938-C6A2-4436-A074-CD29DA545A35}" type="presOf" srcId="{4BF9E4EF-4389-46A4-A8D7-4DD96E24511A}" destId="{CC5C80A7-8BE3-4AD7-AFD3-DFCE840445D2}" srcOrd="0" destOrd="3" presId="urn:microsoft.com/office/officeart/2005/8/layout/vList2"/>
    <dgm:cxn modelId="{5CC76340-EA53-4375-85B2-92FFBAAD9D16}" type="presOf" srcId="{EE32A471-7C5D-4E9E-ADD5-65FB601231FC}" destId="{6DCEA237-E0AB-41C5-802B-7009AE2CF2A1}" srcOrd="0" destOrd="0" presId="urn:microsoft.com/office/officeart/2005/8/layout/vList2"/>
    <dgm:cxn modelId="{2355CA60-7B78-4C9A-8813-DC9900B3558D}" srcId="{DD53C1FD-3298-4112-8FED-12CF106EBE35}" destId="{856A59AC-E1B4-4A46-B452-249477103172}" srcOrd="2" destOrd="0" parTransId="{0F0AE3A0-5B55-4A1E-B4DF-C024C7CADDD3}" sibTransId="{0173151C-E0E7-4926-9428-CF9E779C04E3}"/>
    <dgm:cxn modelId="{268C184E-5CD5-493B-8542-60055C1610D1}" type="presOf" srcId="{DD53C1FD-3298-4112-8FED-12CF106EBE35}" destId="{BD4320BD-F2D6-4772-9B71-686691874694}" srcOrd="0" destOrd="0" presId="urn:microsoft.com/office/officeart/2005/8/layout/vList2"/>
    <dgm:cxn modelId="{55B44C74-D593-45C8-9127-111D84EB1498}" srcId="{DD53C1FD-3298-4112-8FED-12CF106EBE35}" destId="{9E510446-0F40-4C59-9453-595E2F420CD4}" srcOrd="0" destOrd="0" parTransId="{8A5A467E-35E5-40AC-9270-2F054988020B}" sibTransId="{ED64CFF3-3C67-4BA3-987E-225E909ECE5F}"/>
    <dgm:cxn modelId="{94206B55-35E0-4AC0-B4FE-09EC12FFB4E2}" type="presOf" srcId="{723DC03F-C663-4477-AC6A-38E635E104B8}" destId="{CC5C80A7-8BE3-4AD7-AFD3-DFCE840445D2}" srcOrd="0" destOrd="1" presId="urn:microsoft.com/office/officeart/2005/8/layout/vList2"/>
    <dgm:cxn modelId="{70FEB67F-22EC-454A-836D-01778043ECF5}" type="presOf" srcId="{9E510446-0F40-4C59-9453-595E2F420CD4}" destId="{CC5C80A7-8BE3-4AD7-AFD3-DFCE840445D2}" srcOrd="0" destOrd="0" presId="urn:microsoft.com/office/officeart/2005/8/layout/vList2"/>
    <dgm:cxn modelId="{DF782B9B-2927-43D6-9CD4-5AFB80CA5DA3}" srcId="{DD53C1FD-3298-4112-8FED-12CF106EBE35}" destId="{4BF9E4EF-4389-46A4-A8D7-4DD96E24511A}" srcOrd="3" destOrd="0" parTransId="{DB3A2661-56BF-4657-962D-939CCF75E23B}" sibTransId="{DF7C2F00-2A4B-4B77-B5F2-05174127041C}"/>
    <dgm:cxn modelId="{33F27ECA-6126-470D-8C64-3ADF42C45A3B}" srcId="{EE32A471-7C5D-4E9E-ADD5-65FB601231FC}" destId="{DD53C1FD-3298-4112-8FED-12CF106EBE35}" srcOrd="0" destOrd="0" parTransId="{562AF878-64B5-459D-87FB-EA9245A84AEC}" sibTransId="{207B81A2-A02E-4BC1-8AE2-24C4C822272F}"/>
    <dgm:cxn modelId="{24880AF5-6F95-4E94-89F5-E44F766CB905}" srcId="{DD53C1FD-3298-4112-8FED-12CF106EBE35}" destId="{723DC03F-C663-4477-AC6A-38E635E104B8}" srcOrd="1" destOrd="0" parTransId="{40A32286-3D73-4C12-B2BF-B9C2AD0E19F2}" sibTransId="{DD911D6F-7CF0-4A7D-B228-5372F399C649}"/>
    <dgm:cxn modelId="{2AD2EECF-635E-41EB-9B44-B42B168434CB}" type="presParOf" srcId="{6DCEA237-E0AB-41C5-802B-7009AE2CF2A1}" destId="{BD4320BD-F2D6-4772-9B71-686691874694}" srcOrd="0" destOrd="0" presId="urn:microsoft.com/office/officeart/2005/8/layout/vList2"/>
    <dgm:cxn modelId="{BE40F670-AA78-4620-9828-61EA2E632208}" type="presParOf" srcId="{6DCEA237-E0AB-41C5-802B-7009AE2CF2A1}" destId="{CC5C80A7-8BE3-4AD7-AFD3-DFCE840445D2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F2EBE0-13DF-4578-A960-A178EA5F98BB}">
      <dsp:nvSpPr>
        <dsp:cNvPr id="0" name=""/>
        <dsp:cNvSpPr/>
      </dsp:nvSpPr>
      <dsp:spPr>
        <a:xfrm>
          <a:off x="0" y="920465"/>
          <a:ext cx="7467600" cy="6955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Gambaran umum Obyek penelitian </a:t>
          </a:r>
        </a:p>
      </dsp:txBody>
      <dsp:txXfrm>
        <a:off x="33955" y="954420"/>
        <a:ext cx="7399690" cy="627655"/>
      </dsp:txXfrm>
    </dsp:sp>
    <dsp:sp modelId="{50447EE8-55A4-4542-8838-452766AB3B5E}">
      <dsp:nvSpPr>
        <dsp:cNvPr id="0" name=""/>
        <dsp:cNvSpPr/>
      </dsp:nvSpPr>
      <dsp:spPr>
        <a:xfrm>
          <a:off x="0" y="1699551"/>
          <a:ext cx="7467600" cy="6955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Data Pesaing</a:t>
          </a:r>
        </a:p>
      </dsp:txBody>
      <dsp:txXfrm>
        <a:off x="33955" y="1733506"/>
        <a:ext cx="7399690" cy="627655"/>
      </dsp:txXfrm>
    </dsp:sp>
    <dsp:sp modelId="{D0A25796-D815-4384-A7EE-E94F08A25BA2}">
      <dsp:nvSpPr>
        <dsp:cNvPr id="0" name=""/>
        <dsp:cNvSpPr/>
      </dsp:nvSpPr>
      <dsp:spPr>
        <a:xfrm>
          <a:off x="0" y="2478636"/>
          <a:ext cx="7467600" cy="6955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Analisis SWOT</a:t>
          </a:r>
        </a:p>
      </dsp:txBody>
      <dsp:txXfrm>
        <a:off x="33955" y="2512591"/>
        <a:ext cx="7399690" cy="627655"/>
      </dsp:txXfrm>
    </dsp:sp>
    <dsp:sp modelId="{399DE468-6F18-4F63-9519-065F4AFBB6D4}">
      <dsp:nvSpPr>
        <dsp:cNvPr id="0" name=""/>
        <dsp:cNvSpPr/>
      </dsp:nvSpPr>
      <dsp:spPr>
        <a:xfrm>
          <a:off x="0" y="3257721"/>
          <a:ext cx="7467600" cy="6955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Target Sasaran (hasil pengumpulan data) </a:t>
          </a:r>
        </a:p>
      </dsp:txBody>
      <dsp:txXfrm>
        <a:off x="33955" y="3291676"/>
        <a:ext cx="7399690" cy="62765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A45BA9-D545-4D74-AFAA-8D4BCA0035C1}">
      <dsp:nvSpPr>
        <dsp:cNvPr id="0" name=""/>
        <dsp:cNvSpPr/>
      </dsp:nvSpPr>
      <dsp:spPr>
        <a:xfrm>
          <a:off x="5834" y="780002"/>
          <a:ext cx="4142184" cy="3313747"/>
        </a:xfrm>
        <a:prstGeom prst="homePlate">
          <a:avLst>
            <a:gd name="adj" fmla="val 2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127" tIns="53340" rIns="584508" bIns="5334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Desain Komunikasi Visual dalam Perancangan Coororate identity dan Media Promosi pada Breeze Kitchen</a:t>
          </a:r>
        </a:p>
      </dsp:txBody>
      <dsp:txXfrm>
        <a:off x="5834" y="780002"/>
        <a:ext cx="3727966" cy="3313747"/>
      </dsp:txXfrm>
    </dsp:sp>
    <dsp:sp modelId="{CC776E9C-5729-4B2D-A2D1-89FF9EE38C4A}">
      <dsp:nvSpPr>
        <dsp:cNvPr id="0" name=""/>
        <dsp:cNvSpPr/>
      </dsp:nvSpPr>
      <dsp:spPr>
        <a:xfrm>
          <a:off x="3319581" y="780002"/>
          <a:ext cx="4142184" cy="3313747"/>
        </a:xfrm>
        <a:prstGeom prst="chevron">
          <a:avLst>
            <a:gd name="adj" fmla="val 2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127" tIns="53340" rIns="146127" bIns="5334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Bab 3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Product Knowledge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Profil Perusahaan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Visi dan Misi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Struktur Organisasi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Analisis Khalayak dan Situasi Persaingan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Analisis SWOT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Segementasi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Targeting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Positioning </a:t>
          </a:r>
        </a:p>
      </dsp:txBody>
      <dsp:txXfrm>
        <a:off x="4148018" y="780002"/>
        <a:ext cx="2485310" cy="331374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79508B-5D29-49C1-A2A0-CA0E00E0C9A2}">
      <dsp:nvSpPr>
        <dsp:cNvPr id="0" name=""/>
        <dsp:cNvSpPr/>
      </dsp:nvSpPr>
      <dsp:spPr>
        <a:xfrm>
          <a:off x="0" y="0"/>
          <a:ext cx="6347460" cy="14621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Meliputi Gambaran obyek penelitian </a:t>
          </a:r>
        </a:p>
      </dsp:txBody>
      <dsp:txXfrm>
        <a:off x="42824" y="42824"/>
        <a:ext cx="4769712" cy="1376477"/>
      </dsp:txXfrm>
    </dsp:sp>
    <dsp:sp modelId="{96A64D29-A012-4136-901B-C2907797BBD4}">
      <dsp:nvSpPr>
        <dsp:cNvPr id="0" name=""/>
        <dsp:cNvSpPr/>
      </dsp:nvSpPr>
      <dsp:spPr>
        <a:xfrm>
          <a:off x="560069" y="1705813"/>
          <a:ext cx="6347460" cy="14621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Data dikumpulkan bisa melalui wawancara, observasi, dokumentasi dan studi literatur</a:t>
          </a:r>
        </a:p>
      </dsp:txBody>
      <dsp:txXfrm>
        <a:off x="602893" y="1748637"/>
        <a:ext cx="4751360" cy="1376477"/>
      </dsp:txXfrm>
    </dsp:sp>
    <dsp:sp modelId="{47206DF2-3C9F-4DEB-B75F-3A116AC4B05F}">
      <dsp:nvSpPr>
        <dsp:cNvPr id="0" name=""/>
        <dsp:cNvSpPr/>
      </dsp:nvSpPr>
      <dsp:spPr>
        <a:xfrm>
          <a:off x="1120139" y="3411626"/>
          <a:ext cx="6347460" cy="14621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Semua</a:t>
          </a:r>
          <a:r>
            <a:rPr lang="en-US" sz="2400" kern="1200" dirty="0"/>
            <a:t> </a:t>
          </a:r>
          <a:r>
            <a:rPr lang="en-US" sz="2400" kern="1200" dirty="0" err="1"/>
            <a:t>informasi</a:t>
          </a:r>
          <a:r>
            <a:rPr lang="en-US" sz="2400" kern="1200" dirty="0"/>
            <a:t> </a:t>
          </a:r>
          <a:r>
            <a:rPr lang="en-US" sz="2400" kern="1200" dirty="0" err="1"/>
            <a:t>tentang</a:t>
          </a:r>
          <a:r>
            <a:rPr lang="en-US" sz="2400" kern="1200" dirty="0"/>
            <a:t> </a:t>
          </a:r>
          <a:r>
            <a:rPr lang="en-US" sz="2400" kern="1200" dirty="0" err="1"/>
            <a:t>obyek</a:t>
          </a:r>
          <a:r>
            <a:rPr lang="en-US" sz="2400" kern="1200" dirty="0"/>
            <a:t> </a:t>
          </a:r>
          <a:r>
            <a:rPr lang="en-US" sz="2400" kern="1200" dirty="0" err="1"/>
            <a:t>penelitian</a:t>
          </a:r>
          <a:r>
            <a:rPr lang="en-US" sz="2400" kern="1200" dirty="0"/>
            <a:t> yang </a:t>
          </a:r>
          <a:r>
            <a:rPr lang="en-US" sz="2400" kern="1200" dirty="0" err="1"/>
            <a:t>akan</a:t>
          </a:r>
          <a:r>
            <a:rPr lang="en-US" sz="2400" kern="1200" dirty="0"/>
            <a:t> </a:t>
          </a:r>
          <a:r>
            <a:rPr lang="en-US" sz="2400" kern="1200" dirty="0" err="1"/>
            <a:t>lakukan</a:t>
          </a:r>
          <a:r>
            <a:rPr lang="en-US" sz="2400" kern="1200" dirty="0"/>
            <a:t> </a:t>
          </a:r>
          <a:r>
            <a:rPr lang="en-US" sz="2400" kern="1200" dirty="0" err="1"/>
            <a:t>perancangan</a:t>
          </a:r>
          <a:endParaRPr lang="en-US" sz="2400" kern="1200" dirty="0"/>
        </a:p>
      </dsp:txBody>
      <dsp:txXfrm>
        <a:off x="1162963" y="3454450"/>
        <a:ext cx="4751360" cy="1376477"/>
      </dsp:txXfrm>
    </dsp:sp>
    <dsp:sp modelId="{96DAC8EC-A4B6-4A4E-879D-2C57E4C67758}">
      <dsp:nvSpPr>
        <dsp:cNvPr id="0" name=""/>
        <dsp:cNvSpPr/>
      </dsp:nvSpPr>
      <dsp:spPr>
        <a:xfrm>
          <a:off x="5397078" y="1108778"/>
          <a:ext cx="950381" cy="95038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5610914" y="1108778"/>
        <a:ext cx="522709" cy="715162"/>
      </dsp:txXfrm>
    </dsp:sp>
    <dsp:sp modelId="{EB48A7C5-79A1-449F-AFEF-C523B4DDDDB2}">
      <dsp:nvSpPr>
        <dsp:cNvPr id="0" name=""/>
        <dsp:cNvSpPr/>
      </dsp:nvSpPr>
      <dsp:spPr>
        <a:xfrm>
          <a:off x="5957148" y="2804844"/>
          <a:ext cx="950381" cy="95038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6170984" y="2804844"/>
        <a:ext cx="522709" cy="71516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3AB68D-23D2-4A9D-A544-A78916FF33F2}">
      <dsp:nvSpPr>
        <dsp:cNvPr id="0" name=""/>
        <dsp:cNvSpPr/>
      </dsp:nvSpPr>
      <dsp:spPr>
        <a:xfrm>
          <a:off x="4336913" y="109067"/>
          <a:ext cx="1724694" cy="17246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000" kern="1200" dirty="0"/>
            <a:t>Strenght (kekuatan)</a:t>
          </a:r>
          <a:endParaRPr lang="en-US" sz="2000" kern="1200" dirty="0"/>
        </a:p>
      </dsp:txBody>
      <dsp:txXfrm>
        <a:off x="4336913" y="109067"/>
        <a:ext cx="1724694" cy="1724694"/>
      </dsp:txXfrm>
    </dsp:sp>
    <dsp:sp modelId="{C63F4DB8-9D3D-4EAF-99A9-3D00381DEDA8}">
      <dsp:nvSpPr>
        <dsp:cNvPr id="0" name=""/>
        <dsp:cNvSpPr/>
      </dsp:nvSpPr>
      <dsp:spPr>
        <a:xfrm>
          <a:off x="1296983" y="59"/>
          <a:ext cx="4873632" cy="4873632"/>
        </a:xfrm>
        <a:prstGeom prst="circularArrow">
          <a:avLst>
            <a:gd name="adj1" fmla="val 6901"/>
            <a:gd name="adj2" fmla="val 465245"/>
            <a:gd name="adj3" fmla="val 549866"/>
            <a:gd name="adj4" fmla="val 20584889"/>
            <a:gd name="adj5" fmla="val 805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E746E4-9A3F-42C3-9CD9-6E07DAEE4968}">
      <dsp:nvSpPr>
        <dsp:cNvPr id="0" name=""/>
        <dsp:cNvSpPr/>
      </dsp:nvSpPr>
      <dsp:spPr>
        <a:xfrm>
          <a:off x="4336913" y="3039989"/>
          <a:ext cx="1724694" cy="17246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000" kern="1200"/>
            <a:t>Weakness (kelemahan)</a:t>
          </a:r>
          <a:endParaRPr lang="en-US" sz="2000" kern="1200"/>
        </a:p>
      </dsp:txBody>
      <dsp:txXfrm>
        <a:off x="4336913" y="3039989"/>
        <a:ext cx="1724694" cy="1724694"/>
      </dsp:txXfrm>
    </dsp:sp>
    <dsp:sp modelId="{93363A2E-93FE-4039-8E4E-9B8770A30E67}">
      <dsp:nvSpPr>
        <dsp:cNvPr id="0" name=""/>
        <dsp:cNvSpPr/>
      </dsp:nvSpPr>
      <dsp:spPr>
        <a:xfrm>
          <a:off x="1296983" y="59"/>
          <a:ext cx="4873632" cy="4873632"/>
        </a:xfrm>
        <a:prstGeom prst="circularArrow">
          <a:avLst>
            <a:gd name="adj1" fmla="val 6901"/>
            <a:gd name="adj2" fmla="val 465245"/>
            <a:gd name="adj3" fmla="val 5949866"/>
            <a:gd name="adj4" fmla="val 4384889"/>
            <a:gd name="adj5" fmla="val 805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1E943A-17B9-45D4-9564-8127F57C0432}">
      <dsp:nvSpPr>
        <dsp:cNvPr id="0" name=""/>
        <dsp:cNvSpPr/>
      </dsp:nvSpPr>
      <dsp:spPr>
        <a:xfrm>
          <a:off x="1405991" y="3039989"/>
          <a:ext cx="1724694" cy="17246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000" kern="1200"/>
            <a:t>Threats (ancaman)</a:t>
          </a:r>
          <a:endParaRPr lang="en-US" sz="2000" kern="1200"/>
        </a:p>
      </dsp:txBody>
      <dsp:txXfrm>
        <a:off x="1405991" y="3039989"/>
        <a:ext cx="1724694" cy="1724694"/>
      </dsp:txXfrm>
    </dsp:sp>
    <dsp:sp modelId="{3A78BCB0-A24D-42DA-BB14-2D3C8DA7BCFE}">
      <dsp:nvSpPr>
        <dsp:cNvPr id="0" name=""/>
        <dsp:cNvSpPr/>
      </dsp:nvSpPr>
      <dsp:spPr>
        <a:xfrm>
          <a:off x="1296983" y="59"/>
          <a:ext cx="4873632" cy="4873632"/>
        </a:xfrm>
        <a:prstGeom prst="circularArrow">
          <a:avLst>
            <a:gd name="adj1" fmla="val 6901"/>
            <a:gd name="adj2" fmla="val 465245"/>
            <a:gd name="adj3" fmla="val 11349866"/>
            <a:gd name="adj4" fmla="val 9784889"/>
            <a:gd name="adj5" fmla="val 805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9658D2-B186-48D0-8FF6-7F242C85750D}">
      <dsp:nvSpPr>
        <dsp:cNvPr id="0" name=""/>
        <dsp:cNvSpPr/>
      </dsp:nvSpPr>
      <dsp:spPr>
        <a:xfrm>
          <a:off x="1405991" y="109067"/>
          <a:ext cx="1724694" cy="17246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000" kern="1200"/>
            <a:t>Opportunities (Peluang)</a:t>
          </a:r>
          <a:endParaRPr lang="en-US" sz="2000" kern="1200"/>
        </a:p>
      </dsp:txBody>
      <dsp:txXfrm>
        <a:off x="1405991" y="109067"/>
        <a:ext cx="1724694" cy="1724694"/>
      </dsp:txXfrm>
    </dsp:sp>
    <dsp:sp modelId="{65889E48-7F13-47B8-9975-15E8A4161215}">
      <dsp:nvSpPr>
        <dsp:cNvPr id="0" name=""/>
        <dsp:cNvSpPr/>
      </dsp:nvSpPr>
      <dsp:spPr>
        <a:xfrm>
          <a:off x="1296983" y="59"/>
          <a:ext cx="4873632" cy="4873632"/>
        </a:xfrm>
        <a:prstGeom prst="circularArrow">
          <a:avLst>
            <a:gd name="adj1" fmla="val 6901"/>
            <a:gd name="adj2" fmla="val 465245"/>
            <a:gd name="adj3" fmla="val 16749866"/>
            <a:gd name="adj4" fmla="val 15184889"/>
            <a:gd name="adj5" fmla="val 805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81AF0E-D87E-429A-B1A5-B4C8D65083B6}">
      <dsp:nvSpPr>
        <dsp:cNvPr id="0" name=""/>
        <dsp:cNvSpPr/>
      </dsp:nvSpPr>
      <dsp:spPr>
        <a:xfrm>
          <a:off x="3428423" y="2436876"/>
          <a:ext cx="610753" cy="19696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05376" y="0"/>
              </a:lnTo>
              <a:lnTo>
                <a:pt x="305376" y="1969679"/>
              </a:lnTo>
              <a:lnTo>
                <a:pt x="610753" y="196967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C587FC-034D-412D-B90D-F168A57F993D}">
      <dsp:nvSpPr>
        <dsp:cNvPr id="0" name=""/>
        <dsp:cNvSpPr/>
      </dsp:nvSpPr>
      <dsp:spPr>
        <a:xfrm>
          <a:off x="3428423" y="2436876"/>
          <a:ext cx="610753" cy="6565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05376" y="0"/>
              </a:lnTo>
              <a:lnTo>
                <a:pt x="305376" y="656559"/>
              </a:lnTo>
              <a:lnTo>
                <a:pt x="610753" y="65655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7A277A-8D90-411A-9C26-1D80469FA682}">
      <dsp:nvSpPr>
        <dsp:cNvPr id="0" name=""/>
        <dsp:cNvSpPr/>
      </dsp:nvSpPr>
      <dsp:spPr>
        <a:xfrm>
          <a:off x="3428423" y="1780316"/>
          <a:ext cx="610753" cy="656559"/>
        </a:xfrm>
        <a:custGeom>
          <a:avLst/>
          <a:gdLst/>
          <a:ahLst/>
          <a:cxnLst/>
          <a:rect l="0" t="0" r="0" b="0"/>
          <a:pathLst>
            <a:path>
              <a:moveTo>
                <a:pt x="0" y="656559"/>
              </a:moveTo>
              <a:lnTo>
                <a:pt x="305376" y="656559"/>
              </a:lnTo>
              <a:lnTo>
                <a:pt x="305376" y="0"/>
              </a:lnTo>
              <a:lnTo>
                <a:pt x="610753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EEE450-AFAA-41E7-B753-CFF329A013E7}">
      <dsp:nvSpPr>
        <dsp:cNvPr id="0" name=""/>
        <dsp:cNvSpPr/>
      </dsp:nvSpPr>
      <dsp:spPr>
        <a:xfrm>
          <a:off x="3428423" y="467196"/>
          <a:ext cx="610753" cy="1969679"/>
        </a:xfrm>
        <a:custGeom>
          <a:avLst/>
          <a:gdLst/>
          <a:ahLst/>
          <a:cxnLst/>
          <a:rect l="0" t="0" r="0" b="0"/>
          <a:pathLst>
            <a:path>
              <a:moveTo>
                <a:pt x="0" y="1969679"/>
              </a:moveTo>
              <a:lnTo>
                <a:pt x="305376" y="1969679"/>
              </a:lnTo>
              <a:lnTo>
                <a:pt x="305376" y="0"/>
              </a:lnTo>
              <a:lnTo>
                <a:pt x="610753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20BA00-E483-4F99-A66C-07E9F137B80C}">
      <dsp:nvSpPr>
        <dsp:cNvPr id="0" name=""/>
        <dsp:cNvSpPr/>
      </dsp:nvSpPr>
      <dsp:spPr>
        <a:xfrm>
          <a:off x="374656" y="1971176"/>
          <a:ext cx="3053767" cy="9313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3200" kern="1200"/>
            <a:t>Data Primer</a:t>
          </a:r>
          <a:endParaRPr lang="en-US" sz="3200" kern="1200"/>
        </a:p>
      </dsp:txBody>
      <dsp:txXfrm>
        <a:off x="374656" y="1971176"/>
        <a:ext cx="3053767" cy="931398"/>
      </dsp:txXfrm>
    </dsp:sp>
    <dsp:sp modelId="{9130C45C-A62C-4521-BD15-F78A5BD84677}">
      <dsp:nvSpPr>
        <dsp:cNvPr id="0" name=""/>
        <dsp:cNvSpPr/>
      </dsp:nvSpPr>
      <dsp:spPr>
        <a:xfrm>
          <a:off x="4039176" y="1496"/>
          <a:ext cx="3053767" cy="9313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 err="1"/>
            <a:t>Literatur</a:t>
          </a:r>
          <a:r>
            <a:rPr lang="en-US" sz="3200" kern="1200" dirty="0"/>
            <a:t>/ </a:t>
          </a:r>
          <a:r>
            <a:rPr lang="en-US" sz="3200" kern="1200" dirty="0" err="1"/>
            <a:t>Dokumentasi</a:t>
          </a:r>
          <a:endParaRPr lang="en-US" sz="3200" kern="1200" dirty="0"/>
        </a:p>
      </dsp:txBody>
      <dsp:txXfrm>
        <a:off x="4039176" y="1496"/>
        <a:ext cx="3053767" cy="931398"/>
      </dsp:txXfrm>
    </dsp:sp>
    <dsp:sp modelId="{70E2BF84-9EDD-4CD5-A191-38CF203857E1}">
      <dsp:nvSpPr>
        <dsp:cNvPr id="0" name=""/>
        <dsp:cNvSpPr/>
      </dsp:nvSpPr>
      <dsp:spPr>
        <a:xfrm>
          <a:off x="4039176" y="1314616"/>
          <a:ext cx="3053767" cy="9313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3200" kern="1200"/>
            <a:t>Wawancara</a:t>
          </a:r>
          <a:endParaRPr lang="en-US" sz="3200" kern="1200"/>
        </a:p>
      </dsp:txBody>
      <dsp:txXfrm>
        <a:off x="4039176" y="1314616"/>
        <a:ext cx="3053767" cy="931398"/>
      </dsp:txXfrm>
    </dsp:sp>
    <dsp:sp modelId="{75C9B59A-01F5-49CB-A5B3-E400AE7D6333}">
      <dsp:nvSpPr>
        <dsp:cNvPr id="0" name=""/>
        <dsp:cNvSpPr/>
      </dsp:nvSpPr>
      <dsp:spPr>
        <a:xfrm>
          <a:off x="4039176" y="2627736"/>
          <a:ext cx="3053767" cy="9313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3200" kern="1200"/>
            <a:t>Kuesioner</a:t>
          </a:r>
          <a:endParaRPr lang="en-US" sz="3200" kern="1200"/>
        </a:p>
      </dsp:txBody>
      <dsp:txXfrm>
        <a:off x="4039176" y="2627736"/>
        <a:ext cx="3053767" cy="931398"/>
      </dsp:txXfrm>
    </dsp:sp>
    <dsp:sp modelId="{7EF5A51C-DEB2-4291-B33B-E71B6B8BBC77}">
      <dsp:nvSpPr>
        <dsp:cNvPr id="0" name=""/>
        <dsp:cNvSpPr/>
      </dsp:nvSpPr>
      <dsp:spPr>
        <a:xfrm>
          <a:off x="4039176" y="3940856"/>
          <a:ext cx="3053767" cy="9313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3200" kern="1200"/>
            <a:t>Observasi</a:t>
          </a:r>
          <a:endParaRPr lang="en-US" sz="3200" kern="1200"/>
        </a:p>
      </dsp:txBody>
      <dsp:txXfrm>
        <a:off x="4039176" y="3940856"/>
        <a:ext cx="3053767" cy="93139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EE23EE-B59B-4844-9615-D702D88D9F28}">
      <dsp:nvSpPr>
        <dsp:cNvPr id="0" name=""/>
        <dsp:cNvSpPr/>
      </dsp:nvSpPr>
      <dsp:spPr>
        <a:xfrm>
          <a:off x="0" y="423756"/>
          <a:ext cx="7467600" cy="9547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Wawancara: Wawancara terstruktur, wawancara tidak terstruktur, wawancara semi terstruktur </a:t>
          </a:r>
        </a:p>
      </dsp:txBody>
      <dsp:txXfrm>
        <a:off x="46606" y="470362"/>
        <a:ext cx="7374388" cy="861507"/>
      </dsp:txXfrm>
    </dsp:sp>
    <dsp:sp modelId="{C2265BAE-C809-4C8D-8744-557B4D7AE1EF}">
      <dsp:nvSpPr>
        <dsp:cNvPr id="0" name=""/>
        <dsp:cNvSpPr/>
      </dsp:nvSpPr>
      <dsp:spPr>
        <a:xfrm>
          <a:off x="0" y="1447596"/>
          <a:ext cx="7467600" cy="9547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Observasi: Partisipan dan non partisipan</a:t>
          </a:r>
        </a:p>
      </dsp:txBody>
      <dsp:txXfrm>
        <a:off x="46606" y="1494202"/>
        <a:ext cx="7374388" cy="861507"/>
      </dsp:txXfrm>
    </dsp:sp>
    <dsp:sp modelId="{E001A753-4213-4C25-A1AC-88B433BC14D0}">
      <dsp:nvSpPr>
        <dsp:cNvPr id="0" name=""/>
        <dsp:cNvSpPr/>
      </dsp:nvSpPr>
      <dsp:spPr>
        <a:xfrm>
          <a:off x="0" y="2471436"/>
          <a:ext cx="7467600" cy="9547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Kuesioner</a:t>
          </a:r>
          <a:r>
            <a:rPr lang="en-US" sz="2400" kern="1200" dirty="0"/>
            <a:t>: </a:t>
          </a:r>
          <a:r>
            <a:rPr lang="en-US" sz="2400" kern="1200" dirty="0" err="1"/>
            <a:t>Tertutup</a:t>
          </a:r>
          <a:r>
            <a:rPr lang="en-US" sz="2400" kern="1200" dirty="0"/>
            <a:t> dan </a:t>
          </a:r>
          <a:r>
            <a:rPr lang="en-US" sz="2400" kern="1200" dirty="0" err="1"/>
            <a:t>terbuka</a:t>
          </a:r>
          <a:endParaRPr lang="en-US" sz="2400" kern="1200" dirty="0"/>
        </a:p>
      </dsp:txBody>
      <dsp:txXfrm>
        <a:off x="46606" y="2518042"/>
        <a:ext cx="7374388" cy="861507"/>
      </dsp:txXfrm>
    </dsp:sp>
    <dsp:sp modelId="{55C60E12-31B5-4B7F-BAEF-0708DC4C8803}">
      <dsp:nvSpPr>
        <dsp:cNvPr id="0" name=""/>
        <dsp:cNvSpPr/>
      </dsp:nvSpPr>
      <dsp:spPr>
        <a:xfrm>
          <a:off x="0" y="3495276"/>
          <a:ext cx="7467600" cy="9547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Literatur</a:t>
          </a:r>
          <a:r>
            <a:rPr lang="en-US" sz="2400" kern="1200" dirty="0"/>
            <a:t>/</a:t>
          </a:r>
          <a:r>
            <a:rPr lang="en-US" sz="2400" kern="1200" dirty="0" err="1"/>
            <a:t>Dkumentasi</a:t>
          </a:r>
          <a:r>
            <a:rPr lang="en-US" sz="2400" kern="1200" dirty="0"/>
            <a:t> </a:t>
          </a:r>
        </a:p>
      </dsp:txBody>
      <dsp:txXfrm>
        <a:off x="46606" y="3541882"/>
        <a:ext cx="7374388" cy="86150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21E0B9-29D4-41B8-B7B7-7AC2F6963DBB}">
      <dsp:nvSpPr>
        <dsp:cNvPr id="0" name=""/>
        <dsp:cNvSpPr/>
      </dsp:nvSpPr>
      <dsp:spPr>
        <a:xfrm>
          <a:off x="0" y="2941567"/>
          <a:ext cx="7467600" cy="19299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234696" rIns="234696" bIns="234696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3300" kern="1200"/>
            <a:t>A. Sejarah Lokasi obyek Penelitian</a:t>
          </a:r>
          <a:endParaRPr lang="en-US" sz="3300" kern="1200"/>
        </a:p>
      </dsp:txBody>
      <dsp:txXfrm>
        <a:off x="0" y="2941567"/>
        <a:ext cx="7467600" cy="1042192"/>
      </dsp:txXfrm>
    </dsp:sp>
    <dsp:sp modelId="{3E9C9A53-B172-493D-ABDE-97B1047BA47F}">
      <dsp:nvSpPr>
        <dsp:cNvPr id="0" name=""/>
        <dsp:cNvSpPr/>
      </dsp:nvSpPr>
      <dsp:spPr>
        <a:xfrm>
          <a:off x="3646" y="3945160"/>
          <a:ext cx="2486769" cy="88779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500" kern="1200"/>
            <a:t>Gambaran umum Lokasi Penelitian/Obyek Penelitian</a:t>
          </a:r>
          <a:endParaRPr lang="en-US" sz="1500" kern="1200"/>
        </a:p>
      </dsp:txBody>
      <dsp:txXfrm>
        <a:off x="3646" y="3945160"/>
        <a:ext cx="2486769" cy="887793"/>
      </dsp:txXfrm>
    </dsp:sp>
    <dsp:sp modelId="{B9113742-EF84-4608-94E1-8D0AF7D2C876}">
      <dsp:nvSpPr>
        <dsp:cNvPr id="0" name=""/>
        <dsp:cNvSpPr/>
      </dsp:nvSpPr>
      <dsp:spPr>
        <a:xfrm>
          <a:off x="2490415" y="3945160"/>
          <a:ext cx="2486769" cy="88779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500" kern="1200" dirty="0"/>
            <a:t>Definisi/Profil</a:t>
          </a:r>
          <a:r>
            <a:rPr lang="en-US" sz="1500" kern="1200" dirty="0"/>
            <a:t> </a:t>
          </a:r>
          <a:r>
            <a:rPr lang="en-US" sz="1500" kern="1200" dirty="0" err="1"/>
            <a:t>Obyek</a:t>
          </a:r>
          <a:r>
            <a:rPr lang="en-US" sz="1500" kern="1200" dirty="0"/>
            <a:t> yang </a:t>
          </a:r>
          <a:r>
            <a:rPr lang="en-US" sz="1500" kern="1200" dirty="0" err="1"/>
            <a:t>akan</a:t>
          </a:r>
          <a:r>
            <a:rPr lang="en-US" sz="1500" kern="1200" dirty="0"/>
            <a:t> di </a:t>
          </a:r>
          <a:r>
            <a:rPr lang="en-US" sz="1500" kern="1200" dirty="0" err="1"/>
            <a:t>rancang</a:t>
          </a:r>
          <a:endParaRPr lang="en-US" sz="1500" kern="1200" dirty="0"/>
        </a:p>
      </dsp:txBody>
      <dsp:txXfrm>
        <a:off x="2490415" y="3945160"/>
        <a:ext cx="2486769" cy="887793"/>
      </dsp:txXfrm>
    </dsp:sp>
    <dsp:sp modelId="{C3BFE426-912B-450B-988B-4D882376191E}">
      <dsp:nvSpPr>
        <dsp:cNvPr id="0" name=""/>
        <dsp:cNvSpPr/>
      </dsp:nvSpPr>
      <dsp:spPr>
        <a:xfrm>
          <a:off x="4977184" y="3945160"/>
          <a:ext cx="2486769" cy="88779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500" kern="1200"/>
            <a:t>Visi dan Misi Obyek Penelitian</a:t>
          </a:r>
          <a:endParaRPr lang="en-US" sz="1500" kern="1200"/>
        </a:p>
      </dsp:txBody>
      <dsp:txXfrm>
        <a:off x="4977184" y="3945160"/>
        <a:ext cx="2486769" cy="887793"/>
      </dsp:txXfrm>
    </dsp:sp>
    <dsp:sp modelId="{38B13D45-706A-47D9-B0F3-CD3B5DC9274A}">
      <dsp:nvSpPr>
        <dsp:cNvPr id="0" name=""/>
        <dsp:cNvSpPr/>
      </dsp:nvSpPr>
      <dsp:spPr>
        <a:xfrm rot="10800000">
          <a:off x="0" y="2197"/>
          <a:ext cx="7467600" cy="2968319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234696" rIns="234696" bIns="234696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3300" kern="1200"/>
            <a:t>Data sekunder</a:t>
          </a:r>
          <a:endParaRPr lang="en-US" sz="3300" kern="1200"/>
        </a:p>
      </dsp:txBody>
      <dsp:txXfrm rot="10800000">
        <a:off x="0" y="2197"/>
        <a:ext cx="7467600" cy="192872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CA748F-D7B5-4114-9358-E364865B4DCE}">
      <dsp:nvSpPr>
        <dsp:cNvPr id="0" name=""/>
        <dsp:cNvSpPr/>
      </dsp:nvSpPr>
      <dsp:spPr>
        <a:xfrm>
          <a:off x="0" y="73701"/>
          <a:ext cx="7467600" cy="14847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Perancangan Komunikasi Visual Promosi Wisata Tana Toraja Dalam Mensukseskan Wonderful Indonesia </a:t>
          </a:r>
        </a:p>
      </dsp:txBody>
      <dsp:txXfrm>
        <a:off x="72479" y="146180"/>
        <a:ext cx="7322642" cy="1339772"/>
      </dsp:txXfrm>
    </dsp:sp>
    <dsp:sp modelId="{98CA92C4-8B8B-445F-A722-18F9ED203637}">
      <dsp:nvSpPr>
        <dsp:cNvPr id="0" name=""/>
        <dsp:cNvSpPr/>
      </dsp:nvSpPr>
      <dsp:spPr>
        <a:xfrm>
          <a:off x="0" y="1558431"/>
          <a:ext cx="7467600" cy="32416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7096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Data seputar tana Toraja (gambaran umum lokasi, tempat wisata, destiasi dll)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Target Market (gambaran demografis, geografis, psikologis)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Pandangan Target Audience (hasil wawancara tentang pendapat dari audience tentang promosi)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analisis masalah (berisi tentang hasil wawancara, observasi da kuesioner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Analisis Swot berisi analisis tentang kekuatan, kelemahan, peluang dan ancaman</a:t>
          </a:r>
        </a:p>
      </dsp:txBody>
      <dsp:txXfrm>
        <a:off x="0" y="1558431"/>
        <a:ext cx="7467600" cy="324161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005F1A-2D17-400B-8B77-FB8199DE7248}">
      <dsp:nvSpPr>
        <dsp:cNvPr id="0" name=""/>
        <dsp:cNvSpPr/>
      </dsp:nvSpPr>
      <dsp:spPr>
        <a:xfrm>
          <a:off x="0" y="36845"/>
          <a:ext cx="7467600" cy="25271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Perancangan Kampanye Sosial untuk Meningkatkan Pengetahuan Mental Pada Remaja</a:t>
          </a:r>
        </a:p>
      </dsp:txBody>
      <dsp:txXfrm>
        <a:off x="123368" y="160213"/>
        <a:ext cx="7220864" cy="2280463"/>
      </dsp:txXfrm>
    </dsp:sp>
    <dsp:sp modelId="{9875251D-9D71-4BE1-BB46-9BF1456181A0}">
      <dsp:nvSpPr>
        <dsp:cNvPr id="0" name=""/>
        <dsp:cNvSpPr/>
      </dsp:nvSpPr>
      <dsp:spPr>
        <a:xfrm>
          <a:off x="0" y="2564045"/>
          <a:ext cx="7467600" cy="22728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7096" tIns="45720" rIns="256032" bIns="4572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800" kern="1200"/>
            <a:t>Gambaran umum Kesehatan Mental, macam, ciri, penyebab dan pencegahan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800" kern="1200"/>
            <a:t>Kuesioner Target Audience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800" kern="1200"/>
            <a:t>Hasil Pengumpulan Data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800" kern="1200"/>
            <a:t>Analisis Swot </a:t>
          </a:r>
        </a:p>
      </dsp:txBody>
      <dsp:txXfrm>
        <a:off x="0" y="2564045"/>
        <a:ext cx="7467600" cy="227286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4320BD-F2D6-4772-9B71-686691874694}">
      <dsp:nvSpPr>
        <dsp:cNvPr id="0" name=""/>
        <dsp:cNvSpPr/>
      </dsp:nvSpPr>
      <dsp:spPr>
        <a:xfrm>
          <a:off x="0" y="33291"/>
          <a:ext cx="7467600" cy="2176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Perancangan Webtoon Dufan Untuk Memperkenalkan Story Dari Mascot Dufan Sebagai Upaya Meningkatkan Brand Awareness</a:t>
          </a:r>
        </a:p>
      </dsp:txBody>
      <dsp:txXfrm>
        <a:off x="106233" y="139524"/>
        <a:ext cx="7255134" cy="1963734"/>
      </dsp:txXfrm>
    </dsp:sp>
    <dsp:sp modelId="{CC5C80A7-8BE3-4AD7-AFD3-DFCE840445D2}">
      <dsp:nvSpPr>
        <dsp:cNvPr id="0" name=""/>
        <dsp:cNvSpPr/>
      </dsp:nvSpPr>
      <dsp:spPr>
        <a:xfrm>
          <a:off x="0" y="2209491"/>
          <a:ext cx="7467600" cy="26309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7096" tIns="39370" rIns="220472" bIns="3937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 dirty="0"/>
            <a:t>Data </a:t>
          </a:r>
          <a:r>
            <a:rPr lang="en-US" sz="2400" kern="1200" dirty="0" err="1"/>
            <a:t>Sekunder</a:t>
          </a:r>
          <a:r>
            <a:rPr lang="en-US" sz="2400" kern="1200" dirty="0"/>
            <a:t>: Sejarah </a:t>
          </a:r>
          <a:r>
            <a:rPr lang="en-US" sz="2400" kern="1200" dirty="0" err="1"/>
            <a:t>dufan,cerita</a:t>
          </a:r>
          <a:r>
            <a:rPr lang="en-US" sz="2400" kern="1200" dirty="0"/>
            <a:t> dan story </a:t>
          </a:r>
          <a:r>
            <a:rPr lang="en-US" sz="2400" kern="1200" dirty="0" err="1"/>
            <a:t>dari</a:t>
          </a:r>
          <a:r>
            <a:rPr lang="en-US" sz="2400" kern="1200" dirty="0"/>
            <a:t> mascot </a:t>
          </a:r>
          <a:r>
            <a:rPr lang="en-US" sz="2400" kern="1200" dirty="0" err="1"/>
            <a:t>dufan</a:t>
          </a:r>
          <a:r>
            <a:rPr lang="en-US" sz="2400" kern="1200" dirty="0"/>
            <a:t>, </a:t>
          </a:r>
          <a:r>
            <a:rPr lang="en-US" sz="2400" kern="1200" dirty="0" err="1"/>
            <a:t>profil</a:t>
          </a:r>
          <a:r>
            <a:rPr lang="en-US" sz="2400" kern="1200" dirty="0"/>
            <a:t> </a:t>
          </a:r>
          <a:r>
            <a:rPr lang="en-US" sz="2400" kern="1200" dirty="0" err="1"/>
            <a:t>dufan</a:t>
          </a:r>
          <a:r>
            <a:rPr lang="en-US" sz="2400" kern="1200" dirty="0"/>
            <a:t>, </a:t>
          </a:r>
          <a:r>
            <a:rPr lang="en-US" sz="2400" kern="1200" dirty="0" err="1"/>
            <a:t>Segmentasi</a:t>
          </a:r>
          <a:r>
            <a:rPr lang="en-US" sz="2400" kern="1200" dirty="0"/>
            <a:t> Pasar, </a:t>
          </a:r>
          <a:r>
            <a:rPr lang="en-US" sz="2400" kern="1200" dirty="0" err="1"/>
            <a:t>Kompetitor</a:t>
          </a:r>
          <a:r>
            <a:rPr lang="en-US" sz="2400" kern="1200" dirty="0"/>
            <a:t> </a:t>
          </a:r>
          <a:r>
            <a:rPr lang="en-US" sz="2400" kern="1200" dirty="0" err="1"/>
            <a:t>Dufan</a:t>
          </a:r>
          <a:r>
            <a:rPr lang="en-US" sz="2400" kern="1200" dirty="0"/>
            <a:t>, </a:t>
          </a:r>
          <a:r>
            <a:rPr lang="en-US" sz="2400" kern="1200" dirty="0" err="1"/>
            <a:t>visi</a:t>
          </a:r>
          <a:r>
            <a:rPr lang="en-US" sz="2400" kern="1200" dirty="0"/>
            <a:t> dan </a:t>
          </a:r>
          <a:r>
            <a:rPr lang="en-US" sz="2400" kern="1200" dirty="0" err="1"/>
            <a:t>misi</a:t>
          </a:r>
          <a:r>
            <a:rPr lang="en-US" sz="2400" kern="1200" dirty="0"/>
            <a:t>)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/>
            <a:t>Data Primer ( Hasil wawancara, observasi, kuesioner)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 dirty="0" err="1"/>
            <a:t>Tahap</a:t>
          </a:r>
          <a:r>
            <a:rPr lang="en-US" sz="2400" kern="1200" dirty="0"/>
            <a:t> </a:t>
          </a:r>
          <a:r>
            <a:rPr lang="en-US" sz="2400" kern="1200" dirty="0" err="1"/>
            <a:t>pembuatan</a:t>
          </a:r>
          <a:r>
            <a:rPr lang="en-US" sz="2400" kern="1200" dirty="0"/>
            <a:t> </a:t>
          </a:r>
          <a:r>
            <a:rPr lang="en-US" sz="2400" kern="1200" dirty="0" err="1"/>
            <a:t>karya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/>
            <a:t>Analisis SWOT</a:t>
          </a:r>
        </a:p>
      </dsp:txBody>
      <dsp:txXfrm>
        <a:off x="0" y="2209491"/>
        <a:ext cx="7467600" cy="26309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3211D5B-D5BF-435A-A227-6064ECF5FAFE}" type="datetimeFigureOut">
              <a:rPr lang="id-ID" smtClean="0"/>
              <a:t>28/11/2024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id-ID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B68F97D-0021-4C91-BF41-407F4B87F7B9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11D5B-D5BF-435A-A227-6064ECF5FAFE}" type="datetimeFigureOut">
              <a:rPr lang="id-ID" smtClean="0"/>
              <a:t>28/11/2024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8F97D-0021-4C91-BF41-407F4B87F7B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11D5B-D5BF-435A-A227-6064ECF5FAFE}" type="datetimeFigureOut">
              <a:rPr lang="id-ID" smtClean="0"/>
              <a:t>28/11/2024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8F97D-0021-4C91-BF41-407F4B87F7B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3211D5B-D5BF-435A-A227-6064ECF5FAFE}" type="datetimeFigureOut">
              <a:rPr lang="id-ID" smtClean="0"/>
              <a:t>28/11/2024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B68F97D-0021-4C91-BF41-407F4B87F7B9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3211D5B-D5BF-435A-A227-6064ECF5FAFE}" type="datetimeFigureOut">
              <a:rPr lang="id-ID" smtClean="0"/>
              <a:t>28/11/2024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id-ID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B68F97D-0021-4C91-BF41-407F4B87F7B9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11D5B-D5BF-435A-A227-6064ECF5FAFE}" type="datetimeFigureOut">
              <a:rPr lang="id-ID" smtClean="0"/>
              <a:t>28/11/2024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8F97D-0021-4C91-BF41-407F4B87F7B9}" type="slidenum">
              <a:rPr lang="id-ID" smtClean="0"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11D5B-D5BF-435A-A227-6064ECF5FAFE}" type="datetimeFigureOut">
              <a:rPr lang="id-ID" smtClean="0"/>
              <a:t>28/11/2024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8F97D-0021-4C91-BF41-407F4B87F7B9}" type="slidenum">
              <a:rPr lang="id-ID" smtClean="0"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3211D5B-D5BF-435A-A227-6064ECF5FAFE}" type="datetimeFigureOut">
              <a:rPr lang="id-ID" smtClean="0"/>
              <a:t>28/11/2024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B68F97D-0021-4C91-BF41-407F4B87F7B9}" type="slidenum">
              <a:rPr lang="id-ID" smtClean="0"/>
              <a:t>‹#›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11D5B-D5BF-435A-A227-6064ECF5FAFE}" type="datetimeFigureOut">
              <a:rPr lang="id-ID" smtClean="0"/>
              <a:t>28/11/2024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8F97D-0021-4C91-BF41-407F4B87F7B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3211D5B-D5BF-435A-A227-6064ECF5FAFE}" type="datetimeFigureOut">
              <a:rPr lang="id-ID" smtClean="0"/>
              <a:t>28/11/2024</a:t>
            </a:fld>
            <a:endParaRPr lang="id-ID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B68F97D-0021-4C91-BF41-407F4B87F7B9}" type="slidenum">
              <a:rPr lang="id-ID" smtClean="0"/>
              <a:t>‹#›</a:t>
            </a:fld>
            <a:endParaRPr lang="id-ID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3211D5B-D5BF-435A-A227-6064ECF5FAFE}" type="datetimeFigureOut">
              <a:rPr lang="id-ID" smtClean="0"/>
              <a:t>28/11/2024</a:t>
            </a:fld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B68F97D-0021-4C91-BF41-407F4B87F7B9}" type="slidenum">
              <a:rPr lang="id-ID" smtClean="0"/>
              <a:t>‹#›</a:t>
            </a:fld>
            <a:endParaRPr lang="id-ID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3211D5B-D5BF-435A-A227-6064ECF5FAFE}" type="datetimeFigureOut">
              <a:rPr lang="id-ID" smtClean="0"/>
              <a:t>28/11/2024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B68F97D-0021-4C91-BF41-407F4B87F7B9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/>
              <a:t>BAB III TINJAUAN DAN ANALISIS DATA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46099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453E2-F7F8-FEB1-0C8E-5FADB7FA2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3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A745C38-CF81-D50F-3123-A02D2A155452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204822755"/>
              </p:ext>
            </p:extLst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381806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18129-FCE4-B8D8-A1DF-F6F7D26A3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4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DAB95605-621B-899B-2626-1D4ABA173510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285679105"/>
              </p:ext>
            </p:extLst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885076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8E25D-DCB3-28E6-15EA-C72BF6967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E739DB-6486-5401-EF0E-8997375D8DA9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/>
              <a:t>Buat</a:t>
            </a:r>
            <a:r>
              <a:rPr lang="en-US" dirty="0"/>
              <a:t> draft </a:t>
            </a: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kuesioner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rencana</a:t>
            </a:r>
            <a:r>
              <a:rPr lang="en-US" dirty="0"/>
              <a:t> </a:t>
            </a:r>
            <a:r>
              <a:rPr lang="en-US" dirty="0" err="1"/>
              <a:t>perancangan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anda</a:t>
            </a:r>
            <a:endParaRPr lang="en-US" dirty="0"/>
          </a:p>
          <a:p>
            <a:r>
              <a:rPr lang="en-US" dirty="0"/>
              <a:t>Jika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cantumkan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mewancarai</a:t>
            </a:r>
            <a:r>
              <a:rPr lang="en-US" dirty="0"/>
              <a:t> </a:t>
            </a:r>
            <a:r>
              <a:rPr lang="en-US" dirty="0" err="1"/>
              <a:t>siapa</a:t>
            </a:r>
            <a:r>
              <a:rPr lang="en-US" dirty="0"/>
              <a:t> dan </a:t>
            </a: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pertanyaanya</a:t>
            </a:r>
            <a:r>
              <a:rPr lang="en-US" dirty="0"/>
              <a:t> </a:t>
            </a:r>
          </a:p>
          <a:p>
            <a:r>
              <a:rPr lang="en-US" dirty="0"/>
              <a:t>Jika </a:t>
            </a:r>
            <a:r>
              <a:rPr lang="en-US" dirty="0" err="1"/>
              <a:t>kuesiner</a:t>
            </a:r>
            <a:r>
              <a:rPr lang="en-US" dirty="0"/>
              <a:t> </a:t>
            </a:r>
            <a:r>
              <a:rPr lang="en-US" dirty="0" err="1"/>
              <a:t>buatlah</a:t>
            </a:r>
            <a:r>
              <a:rPr lang="en-US" dirty="0"/>
              <a:t> daftar </a:t>
            </a: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kuesioner</a:t>
            </a:r>
            <a:r>
              <a:rPr lang="en-US" dirty="0"/>
              <a:t> dan </a:t>
            </a:r>
            <a:r>
              <a:rPr lang="en-US" dirty="0" err="1"/>
              <a:t>siapa</a:t>
            </a:r>
            <a:r>
              <a:rPr lang="en-US" dirty="0"/>
              <a:t> target </a:t>
            </a:r>
            <a:r>
              <a:rPr lang="en-US" dirty="0" err="1"/>
              <a:t>sasaran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534285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9DCEF-6A19-64F8-D722-FC0B8C35E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5034B57-9038-5BB4-7FE9-A7C2DB341A71}"/>
              </a:ext>
            </a:extLst>
          </p:cNvPr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8882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E06E5-0F41-4244-C7BE-575C59C6E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Gambaran UMUM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68B7C8B-FDA0-2F3E-6CCF-5617175D29AB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772566914"/>
              </p:ext>
            </p:extLst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82103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Analisis </a:t>
            </a:r>
            <a:r>
              <a:rPr lang="en-US" dirty="0"/>
              <a:t>SWOT </a:t>
            </a:r>
            <a:endParaRPr lang="id-ID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8E3FFD0-25E2-433C-36E3-3E64FCFA9A70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63838616"/>
              </p:ext>
            </p:extLst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45295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Target </a:t>
            </a:r>
            <a:r>
              <a:rPr lang="en-US" dirty="0" err="1"/>
              <a:t>Sasaran</a:t>
            </a:r>
            <a:r>
              <a:rPr lang="en-US" dirty="0"/>
              <a:t> (Hasil </a:t>
            </a:r>
            <a:r>
              <a:rPr lang="en-US" dirty="0" err="1"/>
              <a:t>Pengumpulan</a:t>
            </a:r>
            <a:r>
              <a:rPr lang="en-US" dirty="0"/>
              <a:t> Data)</a:t>
            </a:r>
            <a:endParaRPr lang="id-ID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1577A03-F0D9-AE6A-06A5-FBDCA525E60A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170511996"/>
              </p:ext>
            </p:extLst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097791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22F5D-75CE-BBEE-F0B8-E3642D2AC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32292D2-E489-4F09-227E-66EF09C8B033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17750632"/>
              </p:ext>
            </p:extLst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62379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E6A5348F-05DC-7675-A68F-100BA8935520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452905524"/>
              </p:ext>
            </p:extLst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508461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3E483-0862-91B9-96BC-3327A77F0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1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F36FACA-9E15-3DBD-201D-C1C6FEE00A74}"/>
              </a:ext>
            </a:extLst>
          </p:cNvPr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610179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E1E93-8708-3947-19CC-3C2BFFD08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2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DC7DBAB-25F8-B67F-3FBB-E1B9CD95C670}"/>
              </a:ext>
            </a:extLst>
          </p:cNvPr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425048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730</TotalTime>
  <Words>365</Words>
  <Application>Microsoft Office PowerPoint</Application>
  <PresentationFormat>On-screen Show (4:3)</PresentationFormat>
  <Paragraphs>63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Century Schoolbook</vt:lpstr>
      <vt:lpstr>Wingdings</vt:lpstr>
      <vt:lpstr>Wingdings 2</vt:lpstr>
      <vt:lpstr>Oriel</vt:lpstr>
      <vt:lpstr>BAB III TINJAUAN DAN ANALISIS DATA</vt:lpstr>
      <vt:lpstr>PowerPoint Presentation</vt:lpstr>
      <vt:lpstr>Gambaran UMUM</vt:lpstr>
      <vt:lpstr>Analisis SWOT </vt:lpstr>
      <vt:lpstr>Target Sasaran (Hasil Pengumpulan Data)</vt:lpstr>
      <vt:lpstr>PowerPoint Presentation</vt:lpstr>
      <vt:lpstr>PowerPoint Presentation</vt:lpstr>
      <vt:lpstr>Contoh 1</vt:lpstr>
      <vt:lpstr>Contoh 2</vt:lpstr>
      <vt:lpstr>Contoh 3</vt:lpstr>
      <vt:lpstr>Contoh 4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BAB III TINJAUAN DAN ANALISIS DATA</dc:title>
  <dc:creator>WADEK 2</dc:creator>
  <cp:lastModifiedBy>ikom.windows@gmail.com</cp:lastModifiedBy>
  <cp:revision>15</cp:revision>
  <dcterms:created xsi:type="dcterms:W3CDTF">2023-06-07T08:58:24Z</dcterms:created>
  <dcterms:modified xsi:type="dcterms:W3CDTF">2024-11-28T09:11:27Z</dcterms:modified>
</cp:coreProperties>
</file>